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38" r:id="rId3"/>
    <p:sldId id="339" r:id="rId4"/>
    <p:sldId id="340" r:id="rId5"/>
    <p:sldId id="341" r:id="rId6"/>
    <p:sldId id="342" r:id="rId7"/>
    <p:sldId id="343" r:id="rId8"/>
    <p:sldId id="344" r:id="rId9"/>
    <p:sldId id="345" r:id="rId10"/>
    <p:sldId id="346" r:id="rId11"/>
    <p:sldId id="347" r:id="rId12"/>
    <p:sldId id="348" r:id="rId13"/>
    <p:sldId id="349" r:id="rId14"/>
    <p:sldId id="337" r:id="rId15"/>
    <p:sldId id="28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EAA065-F01F-4275-8C49-114BF6083F57}" v="3" dt="2020-12-16T11:25:37.0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autoAdjust="0"/>
    <p:restoredTop sz="94660"/>
  </p:normalViewPr>
  <p:slideViewPr>
    <p:cSldViewPr snapToGrid="0">
      <p:cViewPr varScale="1">
        <p:scale>
          <a:sx n="114" d="100"/>
          <a:sy n="114" d="100"/>
        </p:scale>
        <p:origin x="996"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Xuan Thanh" userId="b02a8ab5ab450b38" providerId="LiveId" clId="{BAEAA065-F01F-4275-8C49-114BF6083F57}"/>
    <pc:docChg chg="undo custSel addSld delSld modSld sldOrd">
      <pc:chgData name="Nguyen Xuan Thanh" userId="b02a8ab5ab450b38" providerId="LiveId" clId="{BAEAA065-F01F-4275-8C49-114BF6083F57}" dt="2020-12-16T11:28:44.546" v="997"/>
      <pc:docMkLst>
        <pc:docMk/>
      </pc:docMkLst>
      <pc:sldChg chg="modSp mod">
        <pc:chgData name="Nguyen Xuan Thanh" userId="b02a8ab5ab450b38" providerId="LiveId" clId="{BAEAA065-F01F-4275-8C49-114BF6083F57}" dt="2020-12-16T10:51:07.384" v="137" actId="20577"/>
        <pc:sldMkLst>
          <pc:docMk/>
          <pc:sldMk cId="1787670214" sldId="256"/>
        </pc:sldMkLst>
        <pc:spChg chg="mod">
          <ac:chgData name="Nguyen Xuan Thanh" userId="b02a8ab5ab450b38" providerId="LiveId" clId="{BAEAA065-F01F-4275-8C49-114BF6083F57}" dt="2020-12-16T10:51:07.384" v="137" actId="20577"/>
          <ac:spMkLst>
            <pc:docMk/>
            <pc:sldMk cId="1787670214" sldId="256"/>
            <ac:spMk id="2" creationId="{00000000-0000-0000-0000-000000000000}"/>
          </ac:spMkLst>
        </pc:spChg>
      </pc:sldChg>
      <pc:sldChg chg="del">
        <pc:chgData name="Nguyen Xuan Thanh" userId="b02a8ab5ab450b38" providerId="LiveId" clId="{BAEAA065-F01F-4275-8C49-114BF6083F57}" dt="2020-12-16T10:51:18.064" v="146" actId="47"/>
        <pc:sldMkLst>
          <pc:docMk/>
          <pc:sldMk cId="244872239" sldId="257"/>
        </pc:sldMkLst>
      </pc:sldChg>
      <pc:sldChg chg="del">
        <pc:chgData name="Nguyen Xuan Thanh" userId="b02a8ab5ab450b38" providerId="LiveId" clId="{BAEAA065-F01F-4275-8C49-114BF6083F57}" dt="2020-12-16T10:51:18.261" v="147" actId="47"/>
        <pc:sldMkLst>
          <pc:docMk/>
          <pc:sldMk cId="3583246684" sldId="258"/>
        </pc:sldMkLst>
      </pc:sldChg>
      <pc:sldChg chg="del">
        <pc:chgData name="Nguyen Xuan Thanh" userId="b02a8ab5ab450b38" providerId="LiveId" clId="{BAEAA065-F01F-4275-8C49-114BF6083F57}" dt="2020-12-16T10:51:19.264" v="152" actId="47"/>
        <pc:sldMkLst>
          <pc:docMk/>
          <pc:sldMk cId="3815852851" sldId="259"/>
        </pc:sldMkLst>
      </pc:sldChg>
      <pc:sldChg chg="del">
        <pc:chgData name="Nguyen Xuan Thanh" userId="b02a8ab5ab450b38" providerId="LiveId" clId="{BAEAA065-F01F-4275-8C49-114BF6083F57}" dt="2020-12-16T10:51:19.465" v="153" actId="47"/>
        <pc:sldMkLst>
          <pc:docMk/>
          <pc:sldMk cId="3453979112" sldId="260"/>
        </pc:sldMkLst>
      </pc:sldChg>
      <pc:sldChg chg="del">
        <pc:chgData name="Nguyen Xuan Thanh" userId="b02a8ab5ab450b38" providerId="LiveId" clId="{BAEAA065-F01F-4275-8C49-114BF6083F57}" dt="2020-12-16T10:51:19.844" v="154" actId="47"/>
        <pc:sldMkLst>
          <pc:docMk/>
          <pc:sldMk cId="1366446225" sldId="261"/>
        </pc:sldMkLst>
      </pc:sldChg>
      <pc:sldChg chg="del">
        <pc:chgData name="Nguyen Xuan Thanh" userId="b02a8ab5ab450b38" providerId="LiveId" clId="{BAEAA065-F01F-4275-8C49-114BF6083F57}" dt="2020-12-16T10:51:20.861" v="168" actId="47"/>
        <pc:sldMkLst>
          <pc:docMk/>
          <pc:sldMk cId="3448799938" sldId="262"/>
        </pc:sldMkLst>
      </pc:sldChg>
      <pc:sldChg chg="del">
        <pc:chgData name="Nguyen Xuan Thanh" userId="b02a8ab5ab450b38" providerId="LiveId" clId="{BAEAA065-F01F-4275-8C49-114BF6083F57}" dt="2020-12-16T10:51:20.914" v="169" actId="47"/>
        <pc:sldMkLst>
          <pc:docMk/>
          <pc:sldMk cId="847450053" sldId="263"/>
        </pc:sldMkLst>
      </pc:sldChg>
      <pc:sldChg chg="del">
        <pc:chgData name="Nguyen Xuan Thanh" userId="b02a8ab5ab450b38" providerId="LiveId" clId="{BAEAA065-F01F-4275-8C49-114BF6083F57}" dt="2020-12-16T10:51:21.551" v="170" actId="47"/>
        <pc:sldMkLst>
          <pc:docMk/>
          <pc:sldMk cId="2949748031" sldId="264"/>
        </pc:sldMkLst>
      </pc:sldChg>
      <pc:sldChg chg="del">
        <pc:chgData name="Nguyen Xuan Thanh" userId="b02a8ab5ab450b38" providerId="LiveId" clId="{BAEAA065-F01F-4275-8C49-114BF6083F57}" dt="2020-12-16T10:51:21.723" v="171" actId="47"/>
        <pc:sldMkLst>
          <pc:docMk/>
          <pc:sldMk cId="2287183719" sldId="265"/>
        </pc:sldMkLst>
      </pc:sldChg>
      <pc:sldChg chg="del">
        <pc:chgData name="Nguyen Xuan Thanh" userId="b02a8ab5ab450b38" providerId="LiveId" clId="{BAEAA065-F01F-4275-8C49-114BF6083F57}" dt="2020-12-16T10:51:22.227" v="172" actId="47"/>
        <pc:sldMkLst>
          <pc:docMk/>
          <pc:sldMk cId="333587358" sldId="266"/>
        </pc:sldMkLst>
      </pc:sldChg>
      <pc:sldChg chg="del">
        <pc:chgData name="Nguyen Xuan Thanh" userId="b02a8ab5ab450b38" providerId="LiveId" clId="{BAEAA065-F01F-4275-8C49-114BF6083F57}" dt="2020-12-16T10:51:22.288" v="173" actId="47"/>
        <pc:sldMkLst>
          <pc:docMk/>
          <pc:sldMk cId="3735985146" sldId="267"/>
        </pc:sldMkLst>
      </pc:sldChg>
      <pc:sldChg chg="del">
        <pc:chgData name="Nguyen Xuan Thanh" userId="b02a8ab5ab450b38" providerId="LiveId" clId="{BAEAA065-F01F-4275-8C49-114BF6083F57}" dt="2020-12-16T10:51:22.318" v="174" actId="47"/>
        <pc:sldMkLst>
          <pc:docMk/>
          <pc:sldMk cId="1303543099" sldId="268"/>
        </pc:sldMkLst>
      </pc:sldChg>
      <pc:sldChg chg="del">
        <pc:chgData name="Nguyen Xuan Thanh" userId="b02a8ab5ab450b38" providerId="LiveId" clId="{BAEAA065-F01F-4275-8C49-114BF6083F57}" dt="2020-12-16T10:51:22.358" v="175" actId="47"/>
        <pc:sldMkLst>
          <pc:docMk/>
          <pc:sldMk cId="1290326163" sldId="269"/>
        </pc:sldMkLst>
      </pc:sldChg>
      <pc:sldChg chg="del">
        <pc:chgData name="Nguyen Xuan Thanh" userId="b02a8ab5ab450b38" providerId="LiveId" clId="{BAEAA065-F01F-4275-8C49-114BF6083F57}" dt="2020-12-16T10:51:22.379" v="176" actId="47"/>
        <pc:sldMkLst>
          <pc:docMk/>
          <pc:sldMk cId="1688701947" sldId="270"/>
        </pc:sldMkLst>
      </pc:sldChg>
      <pc:sldChg chg="del">
        <pc:chgData name="Nguyen Xuan Thanh" userId="b02a8ab5ab450b38" providerId="LiveId" clId="{BAEAA065-F01F-4275-8C49-114BF6083F57}" dt="2020-12-16T10:51:22.429" v="177" actId="47"/>
        <pc:sldMkLst>
          <pc:docMk/>
          <pc:sldMk cId="3520074378" sldId="271"/>
        </pc:sldMkLst>
      </pc:sldChg>
      <pc:sldChg chg="del">
        <pc:chgData name="Nguyen Xuan Thanh" userId="b02a8ab5ab450b38" providerId="LiveId" clId="{BAEAA065-F01F-4275-8C49-114BF6083F57}" dt="2020-12-16T10:51:22.467" v="178" actId="47"/>
        <pc:sldMkLst>
          <pc:docMk/>
          <pc:sldMk cId="3664043095" sldId="272"/>
        </pc:sldMkLst>
      </pc:sldChg>
      <pc:sldChg chg="del">
        <pc:chgData name="Nguyen Xuan Thanh" userId="b02a8ab5ab450b38" providerId="LiveId" clId="{BAEAA065-F01F-4275-8C49-114BF6083F57}" dt="2020-12-16T10:51:22.479" v="179" actId="47"/>
        <pc:sldMkLst>
          <pc:docMk/>
          <pc:sldMk cId="249967504" sldId="273"/>
        </pc:sldMkLst>
      </pc:sldChg>
      <pc:sldChg chg="del">
        <pc:chgData name="Nguyen Xuan Thanh" userId="b02a8ab5ab450b38" providerId="LiveId" clId="{BAEAA065-F01F-4275-8C49-114BF6083F57}" dt="2020-12-16T10:51:22.548" v="180" actId="47"/>
        <pc:sldMkLst>
          <pc:docMk/>
          <pc:sldMk cId="2234883924" sldId="274"/>
        </pc:sldMkLst>
      </pc:sldChg>
      <pc:sldChg chg="del">
        <pc:chgData name="Nguyen Xuan Thanh" userId="b02a8ab5ab450b38" providerId="LiveId" clId="{BAEAA065-F01F-4275-8C49-114BF6083F57}" dt="2020-12-16T10:51:20.798" v="165" actId="47"/>
        <pc:sldMkLst>
          <pc:docMk/>
          <pc:sldMk cId="1173771906" sldId="276"/>
        </pc:sldMkLst>
      </pc:sldChg>
      <pc:sldChg chg="del">
        <pc:chgData name="Nguyen Xuan Thanh" userId="b02a8ab5ab450b38" providerId="LiveId" clId="{BAEAA065-F01F-4275-8C49-114BF6083F57}" dt="2020-12-16T10:51:22.621" v="183" actId="47"/>
        <pc:sldMkLst>
          <pc:docMk/>
          <pc:sldMk cId="1084888456" sldId="277"/>
        </pc:sldMkLst>
      </pc:sldChg>
      <pc:sldChg chg="del">
        <pc:chgData name="Nguyen Xuan Thanh" userId="b02a8ab5ab450b38" providerId="LiveId" clId="{BAEAA065-F01F-4275-8C49-114BF6083F57}" dt="2020-12-16T10:51:22.652" v="184" actId="47"/>
        <pc:sldMkLst>
          <pc:docMk/>
          <pc:sldMk cId="1199138585" sldId="278"/>
        </pc:sldMkLst>
      </pc:sldChg>
      <pc:sldChg chg="del">
        <pc:chgData name="Nguyen Xuan Thanh" userId="b02a8ab5ab450b38" providerId="LiveId" clId="{BAEAA065-F01F-4275-8C49-114BF6083F57}" dt="2020-12-16T10:51:22.670" v="185" actId="47"/>
        <pc:sldMkLst>
          <pc:docMk/>
          <pc:sldMk cId="3063016532" sldId="279"/>
        </pc:sldMkLst>
      </pc:sldChg>
      <pc:sldChg chg="del">
        <pc:chgData name="Nguyen Xuan Thanh" userId="b02a8ab5ab450b38" providerId="LiveId" clId="{BAEAA065-F01F-4275-8C49-114BF6083F57}" dt="2020-12-16T10:51:22.701" v="186" actId="47"/>
        <pc:sldMkLst>
          <pc:docMk/>
          <pc:sldMk cId="3579902804" sldId="280"/>
        </pc:sldMkLst>
      </pc:sldChg>
      <pc:sldChg chg="del">
        <pc:chgData name="Nguyen Xuan Thanh" userId="b02a8ab5ab450b38" providerId="LiveId" clId="{BAEAA065-F01F-4275-8C49-114BF6083F57}" dt="2020-12-16T10:51:22.748" v="187" actId="47"/>
        <pc:sldMkLst>
          <pc:docMk/>
          <pc:sldMk cId="1512675332" sldId="281"/>
        </pc:sldMkLst>
      </pc:sldChg>
      <pc:sldChg chg="del">
        <pc:chgData name="Nguyen Xuan Thanh" userId="b02a8ab5ab450b38" providerId="LiveId" clId="{BAEAA065-F01F-4275-8C49-114BF6083F57}" dt="2020-12-16T10:51:36.531" v="192" actId="47"/>
        <pc:sldMkLst>
          <pc:docMk/>
          <pc:sldMk cId="1734616610" sldId="286"/>
        </pc:sldMkLst>
      </pc:sldChg>
      <pc:sldChg chg="del">
        <pc:chgData name="Nguyen Xuan Thanh" userId="b02a8ab5ab450b38" providerId="LiveId" clId="{BAEAA065-F01F-4275-8C49-114BF6083F57}" dt="2020-12-16T10:51:34.271" v="191" actId="47"/>
        <pc:sldMkLst>
          <pc:docMk/>
          <pc:sldMk cId="1251140326" sldId="287"/>
        </pc:sldMkLst>
      </pc:sldChg>
      <pc:sldChg chg="del">
        <pc:chgData name="Nguyen Xuan Thanh" userId="b02a8ab5ab450b38" providerId="LiveId" clId="{BAEAA065-F01F-4275-8C49-114BF6083F57}" dt="2020-12-16T10:51:16.772" v="140" actId="47"/>
        <pc:sldMkLst>
          <pc:docMk/>
          <pc:sldMk cId="4294424176" sldId="289"/>
        </pc:sldMkLst>
      </pc:sldChg>
      <pc:sldChg chg="del">
        <pc:chgData name="Nguyen Xuan Thanh" userId="b02a8ab5ab450b38" providerId="LiveId" clId="{BAEAA065-F01F-4275-8C49-114BF6083F57}" dt="2020-12-16T10:51:22.580" v="181" actId="47"/>
        <pc:sldMkLst>
          <pc:docMk/>
          <pc:sldMk cId="3200922572" sldId="329"/>
        </pc:sldMkLst>
      </pc:sldChg>
      <pc:sldChg chg="del">
        <pc:chgData name="Nguyen Xuan Thanh" userId="b02a8ab5ab450b38" providerId="LiveId" clId="{BAEAA065-F01F-4275-8C49-114BF6083F57}" dt="2020-12-16T10:51:22.590" v="182" actId="47"/>
        <pc:sldMkLst>
          <pc:docMk/>
          <pc:sldMk cId="2099447931" sldId="330"/>
        </pc:sldMkLst>
      </pc:sldChg>
      <pc:sldChg chg="add del">
        <pc:chgData name="Nguyen Xuan Thanh" userId="b02a8ab5ab450b38" providerId="LiveId" clId="{BAEAA065-F01F-4275-8C49-114BF6083F57}" dt="2020-12-16T10:51:29.270" v="190" actId="47"/>
        <pc:sldMkLst>
          <pc:docMk/>
          <pc:sldMk cId="339403283" sldId="337"/>
        </pc:sldMkLst>
      </pc:sldChg>
      <pc:sldChg chg="modSp new mod">
        <pc:chgData name="Nguyen Xuan Thanh" userId="b02a8ab5ab450b38" providerId="LiveId" clId="{BAEAA065-F01F-4275-8C49-114BF6083F57}" dt="2020-12-16T11:01:47.336" v="499" actId="122"/>
        <pc:sldMkLst>
          <pc:docMk/>
          <pc:sldMk cId="2725973827" sldId="338"/>
        </pc:sldMkLst>
        <pc:spChg chg="mod">
          <ac:chgData name="Nguyen Xuan Thanh" userId="b02a8ab5ab450b38" providerId="LiveId" clId="{BAEAA065-F01F-4275-8C49-114BF6083F57}" dt="2020-12-16T11:01:47.336" v="499" actId="122"/>
          <ac:spMkLst>
            <pc:docMk/>
            <pc:sldMk cId="2725973827" sldId="338"/>
            <ac:spMk id="2" creationId="{9A8E6382-9D9C-443F-9768-A25A868AFE99}"/>
          </ac:spMkLst>
        </pc:spChg>
        <pc:spChg chg="mod">
          <ac:chgData name="Nguyen Xuan Thanh" userId="b02a8ab5ab450b38" providerId="LiveId" clId="{BAEAA065-F01F-4275-8C49-114BF6083F57}" dt="2020-12-16T10:59:31.100" v="306" actId="14100"/>
          <ac:spMkLst>
            <pc:docMk/>
            <pc:sldMk cId="2725973827" sldId="338"/>
            <ac:spMk id="3" creationId="{AC8CA8E7-0EC3-478E-BBFD-BEED162D49D2}"/>
          </ac:spMkLst>
        </pc:spChg>
      </pc:sldChg>
      <pc:sldChg chg="modSp new mod">
        <pc:chgData name="Nguyen Xuan Thanh" userId="b02a8ab5ab450b38" providerId="LiveId" clId="{BAEAA065-F01F-4275-8C49-114BF6083F57}" dt="2020-12-16T11:03:17.040" v="528" actId="6549"/>
        <pc:sldMkLst>
          <pc:docMk/>
          <pc:sldMk cId="788280836" sldId="339"/>
        </pc:sldMkLst>
        <pc:spChg chg="mod">
          <ac:chgData name="Nguyen Xuan Thanh" userId="b02a8ab5ab450b38" providerId="LiveId" clId="{BAEAA065-F01F-4275-8C49-114BF6083F57}" dt="2020-12-16T11:02:03.401" v="502" actId="122"/>
          <ac:spMkLst>
            <pc:docMk/>
            <pc:sldMk cId="788280836" sldId="339"/>
            <ac:spMk id="2" creationId="{92A6BD07-04BC-4F8F-8F1E-12052FDD5718}"/>
          </ac:spMkLst>
        </pc:spChg>
        <pc:spChg chg="mod">
          <ac:chgData name="Nguyen Xuan Thanh" userId="b02a8ab5ab450b38" providerId="LiveId" clId="{BAEAA065-F01F-4275-8C49-114BF6083F57}" dt="2020-12-16T11:03:17.040" v="528" actId="6549"/>
          <ac:spMkLst>
            <pc:docMk/>
            <pc:sldMk cId="788280836" sldId="339"/>
            <ac:spMk id="3" creationId="{218735DF-E9B0-49EE-8899-D7B6ABB4EF4F}"/>
          </ac:spMkLst>
        </pc:spChg>
      </pc:sldChg>
      <pc:sldChg chg="modSp new mod">
        <pc:chgData name="Nguyen Xuan Thanh" userId="b02a8ab5ab450b38" providerId="LiveId" clId="{BAEAA065-F01F-4275-8C49-114BF6083F57}" dt="2020-12-16T11:04:59.492" v="549" actId="1076"/>
        <pc:sldMkLst>
          <pc:docMk/>
          <pc:sldMk cId="3419865741" sldId="340"/>
        </pc:sldMkLst>
        <pc:spChg chg="mod">
          <ac:chgData name="Nguyen Xuan Thanh" userId="b02a8ab5ab450b38" providerId="LiveId" clId="{BAEAA065-F01F-4275-8C49-114BF6083F57}" dt="2020-12-16T11:03:42.678" v="533" actId="14100"/>
          <ac:spMkLst>
            <pc:docMk/>
            <pc:sldMk cId="3419865741" sldId="340"/>
            <ac:spMk id="2" creationId="{EE119C25-CFE3-4053-B364-9EFFCA752819}"/>
          </ac:spMkLst>
        </pc:spChg>
        <pc:spChg chg="mod">
          <ac:chgData name="Nguyen Xuan Thanh" userId="b02a8ab5ab450b38" providerId="LiveId" clId="{BAEAA065-F01F-4275-8C49-114BF6083F57}" dt="2020-12-16T11:04:59.492" v="549" actId="1076"/>
          <ac:spMkLst>
            <pc:docMk/>
            <pc:sldMk cId="3419865741" sldId="340"/>
            <ac:spMk id="3" creationId="{4CBE17C8-FE03-447E-BAE1-CF00D3F833EB}"/>
          </ac:spMkLst>
        </pc:spChg>
      </pc:sldChg>
      <pc:sldChg chg="modSp new mod">
        <pc:chgData name="Nguyen Xuan Thanh" userId="b02a8ab5ab450b38" providerId="LiveId" clId="{BAEAA065-F01F-4275-8C49-114BF6083F57}" dt="2020-12-16T11:10:58.813" v="675" actId="14100"/>
        <pc:sldMkLst>
          <pc:docMk/>
          <pc:sldMk cId="2196285263" sldId="341"/>
        </pc:sldMkLst>
        <pc:spChg chg="mod">
          <ac:chgData name="Nguyen Xuan Thanh" userId="b02a8ab5ab450b38" providerId="LiveId" clId="{BAEAA065-F01F-4275-8C49-114BF6083F57}" dt="2020-12-16T11:05:34.047" v="664" actId="20577"/>
          <ac:spMkLst>
            <pc:docMk/>
            <pc:sldMk cId="2196285263" sldId="341"/>
            <ac:spMk id="2" creationId="{69D9657F-176B-468F-92C1-CAB5FE16FEDD}"/>
          </ac:spMkLst>
        </pc:spChg>
        <pc:spChg chg="mod">
          <ac:chgData name="Nguyen Xuan Thanh" userId="b02a8ab5ab450b38" providerId="LiveId" clId="{BAEAA065-F01F-4275-8C49-114BF6083F57}" dt="2020-12-16T11:10:58.813" v="675" actId="14100"/>
          <ac:spMkLst>
            <pc:docMk/>
            <pc:sldMk cId="2196285263" sldId="341"/>
            <ac:spMk id="3" creationId="{732C0643-129E-4A2E-90F3-38F8CF4A26F2}"/>
          </ac:spMkLst>
        </pc:spChg>
      </pc:sldChg>
      <pc:sldChg chg="modSp new mod ord">
        <pc:chgData name="Nguyen Xuan Thanh" userId="b02a8ab5ab450b38" providerId="LiveId" clId="{BAEAA065-F01F-4275-8C49-114BF6083F57}" dt="2020-12-16T11:28:44.546" v="997"/>
        <pc:sldMkLst>
          <pc:docMk/>
          <pc:sldMk cId="1753088327" sldId="342"/>
        </pc:sldMkLst>
        <pc:spChg chg="mod">
          <ac:chgData name="Nguyen Xuan Thanh" userId="b02a8ab5ab450b38" providerId="LiveId" clId="{BAEAA065-F01F-4275-8C49-114BF6083F57}" dt="2020-12-16T11:11:29.197" v="754" actId="14100"/>
          <ac:spMkLst>
            <pc:docMk/>
            <pc:sldMk cId="1753088327" sldId="342"/>
            <ac:spMk id="2" creationId="{DF0D8799-5C39-4678-8CC7-D07D02CE0C53}"/>
          </ac:spMkLst>
        </pc:spChg>
        <pc:spChg chg="mod">
          <ac:chgData name="Nguyen Xuan Thanh" userId="b02a8ab5ab450b38" providerId="LiveId" clId="{BAEAA065-F01F-4275-8C49-114BF6083F57}" dt="2020-12-16T11:20:07.700" v="814" actId="20577"/>
          <ac:spMkLst>
            <pc:docMk/>
            <pc:sldMk cId="1753088327" sldId="342"/>
            <ac:spMk id="3" creationId="{B82E38D3-C966-4806-88E5-E6738BC72CC9}"/>
          </ac:spMkLst>
        </pc:spChg>
      </pc:sldChg>
      <pc:sldChg chg="modSp new mod">
        <pc:chgData name="Nguyen Xuan Thanh" userId="b02a8ab5ab450b38" providerId="LiveId" clId="{BAEAA065-F01F-4275-8C49-114BF6083F57}" dt="2020-12-16T11:23:21.945" v="855" actId="255"/>
        <pc:sldMkLst>
          <pc:docMk/>
          <pc:sldMk cId="110932597" sldId="343"/>
        </pc:sldMkLst>
        <pc:spChg chg="mod">
          <ac:chgData name="Nguyen Xuan Thanh" userId="b02a8ab5ab450b38" providerId="LiveId" clId="{BAEAA065-F01F-4275-8C49-114BF6083F57}" dt="2020-12-16T11:23:10.280" v="851" actId="14100"/>
          <ac:spMkLst>
            <pc:docMk/>
            <pc:sldMk cId="110932597" sldId="343"/>
            <ac:spMk id="2" creationId="{0AD8298C-B0EB-4024-8A79-1CE27687E22C}"/>
          </ac:spMkLst>
        </pc:spChg>
        <pc:spChg chg="mod">
          <ac:chgData name="Nguyen Xuan Thanh" userId="b02a8ab5ab450b38" providerId="LiveId" clId="{BAEAA065-F01F-4275-8C49-114BF6083F57}" dt="2020-12-16T11:23:21.945" v="855" actId="255"/>
          <ac:spMkLst>
            <pc:docMk/>
            <pc:sldMk cId="110932597" sldId="343"/>
            <ac:spMk id="3" creationId="{3EB89DF9-9B63-4BF0-BC08-2C6208306E46}"/>
          </ac:spMkLst>
        </pc:spChg>
      </pc:sldChg>
      <pc:sldChg chg="modSp new del mod">
        <pc:chgData name="Nguyen Xuan Thanh" userId="b02a8ab5ab450b38" providerId="LiveId" clId="{BAEAA065-F01F-4275-8C49-114BF6083F57}" dt="2020-12-16T11:20:17.606" v="815" actId="47"/>
        <pc:sldMkLst>
          <pc:docMk/>
          <pc:sldMk cId="2077695878" sldId="343"/>
        </pc:sldMkLst>
        <pc:spChg chg="mod">
          <ac:chgData name="Nguyen Xuan Thanh" userId="b02a8ab5ab450b38" providerId="LiveId" clId="{BAEAA065-F01F-4275-8C49-114BF6083F57}" dt="2020-12-16T10:57:51.721" v="250" actId="27636"/>
          <ac:spMkLst>
            <pc:docMk/>
            <pc:sldMk cId="2077695878" sldId="343"/>
            <ac:spMk id="2" creationId="{0C6AFD08-5185-463F-89EA-25C64A5BFE6E}"/>
          </ac:spMkLst>
        </pc:spChg>
        <pc:spChg chg="mod">
          <ac:chgData name="Nguyen Xuan Thanh" userId="b02a8ab5ab450b38" providerId="LiveId" clId="{BAEAA065-F01F-4275-8C49-114BF6083F57}" dt="2020-12-16T10:58:03.308" v="251"/>
          <ac:spMkLst>
            <pc:docMk/>
            <pc:sldMk cId="2077695878" sldId="343"/>
            <ac:spMk id="3" creationId="{336FC271-93D9-40D2-978F-5033B50963E4}"/>
          </ac:spMkLst>
        </pc:spChg>
      </pc:sldChg>
      <pc:sldChg chg="modSp new mod">
        <pc:chgData name="Nguyen Xuan Thanh" userId="b02a8ab5ab450b38" providerId="LiveId" clId="{BAEAA065-F01F-4275-8C49-114BF6083F57}" dt="2020-12-16T11:26:20.063" v="913" actId="255"/>
        <pc:sldMkLst>
          <pc:docMk/>
          <pc:sldMk cId="1334447864" sldId="344"/>
        </pc:sldMkLst>
        <pc:spChg chg="mod">
          <ac:chgData name="Nguyen Xuan Thanh" userId="b02a8ab5ab450b38" providerId="LiveId" clId="{BAEAA065-F01F-4275-8C49-114BF6083F57}" dt="2020-12-16T11:26:02.627" v="900" actId="14100"/>
          <ac:spMkLst>
            <pc:docMk/>
            <pc:sldMk cId="1334447864" sldId="344"/>
            <ac:spMk id="2" creationId="{256CC2BD-168E-47E1-9A92-77F45E5B8813}"/>
          </ac:spMkLst>
        </pc:spChg>
        <pc:spChg chg="mod">
          <ac:chgData name="Nguyen Xuan Thanh" userId="b02a8ab5ab450b38" providerId="LiveId" clId="{BAEAA065-F01F-4275-8C49-114BF6083F57}" dt="2020-12-16T11:26:20.063" v="913" actId="255"/>
          <ac:spMkLst>
            <pc:docMk/>
            <pc:sldMk cId="1334447864" sldId="344"/>
            <ac:spMk id="3" creationId="{95620834-78EE-4F23-A460-95BBF1DBC762}"/>
          </ac:spMkLst>
        </pc:spChg>
      </pc:sldChg>
      <pc:sldChg chg="new del">
        <pc:chgData name="Nguyen Xuan Thanh" userId="b02a8ab5ab450b38" providerId="LiveId" clId="{BAEAA065-F01F-4275-8C49-114BF6083F57}" dt="2020-12-16T11:20:54.108" v="816" actId="47"/>
        <pc:sldMkLst>
          <pc:docMk/>
          <pc:sldMk cId="1705099198" sldId="344"/>
        </pc:sldMkLst>
      </pc:sldChg>
      <pc:sldChg chg="modSp new mod">
        <pc:chgData name="Nguyen Xuan Thanh" userId="b02a8ab5ab450b38" providerId="LiveId" clId="{BAEAA065-F01F-4275-8C49-114BF6083F57}" dt="2020-12-16T11:26:47.207" v="930" actId="255"/>
        <pc:sldMkLst>
          <pc:docMk/>
          <pc:sldMk cId="1546221651" sldId="345"/>
        </pc:sldMkLst>
        <pc:spChg chg="mod">
          <ac:chgData name="Nguyen Xuan Thanh" userId="b02a8ab5ab450b38" providerId="LiveId" clId="{BAEAA065-F01F-4275-8C49-114BF6083F57}" dt="2020-12-16T11:26:33.135" v="917" actId="20577"/>
          <ac:spMkLst>
            <pc:docMk/>
            <pc:sldMk cId="1546221651" sldId="345"/>
            <ac:spMk id="2" creationId="{7D6F25C4-4783-4C34-A057-246769283B57}"/>
          </ac:spMkLst>
        </pc:spChg>
        <pc:spChg chg="mod">
          <ac:chgData name="Nguyen Xuan Thanh" userId="b02a8ab5ab450b38" providerId="LiveId" clId="{BAEAA065-F01F-4275-8C49-114BF6083F57}" dt="2020-12-16T11:26:47.207" v="930" actId="255"/>
          <ac:spMkLst>
            <pc:docMk/>
            <pc:sldMk cId="1546221651" sldId="345"/>
            <ac:spMk id="3" creationId="{65109DEE-3C55-414F-889B-88F082E5C5E9}"/>
          </ac:spMkLst>
        </pc:spChg>
      </pc:sldChg>
      <pc:sldChg chg="del">
        <pc:chgData name="Nguyen Xuan Thanh" userId="b02a8ab5ab450b38" providerId="LiveId" clId="{BAEAA065-F01F-4275-8C49-114BF6083F57}" dt="2020-12-16T10:51:17.088" v="142" actId="47"/>
        <pc:sldMkLst>
          <pc:docMk/>
          <pc:sldMk cId="3350223380" sldId="345"/>
        </pc:sldMkLst>
      </pc:sldChg>
      <pc:sldChg chg="del">
        <pc:chgData name="Nguyen Xuan Thanh" userId="b02a8ab5ab450b38" providerId="LiveId" clId="{BAEAA065-F01F-4275-8C49-114BF6083F57}" dt="2020-12-16T10:51:17.579" v="143" actId="47"/>
        <pc:sldMkLst>
          <pc:docMk/>
          <pc:sldMk cId="2077022811" sldId="346"/>
        </pc:sldMkLst>
      </pc:sldChg>
      <pc:sldChg chg="modSp new mod">
        <pc:chgData name="Nguyen Xuan Thanh" userId="b02a8ab5ab450b38" providerId="LiveId" clId="{BAEAA065-F01F-4275-8C49-114BF6083F57}" dt="2020-12-16T11:27:13.568" v="949" actId="20577"/>
        <pc:sldMkLst>
          <pc:docMk/>
          <pc:sldMk cId="3287108809" sldId="346"/>
        </pc:sldMkLst>
        <pc:spChg chg="mod">
          <ac:chgData name="Nguyen Xuan Thanh" userId="b02a8ab5ab450b38" providerId="LiveId" clId="{BAEAA065-F01F-4275-8C49-114BF6083F57}" dt="2020-12-16T11:26:56.757" v="933" actId="122"/>
          <ac:spMkLst>
            <pc:docMk/>
            <pc:sldMk cId="3287108809" sldId="346"/>
            <ac:spMk id="2" creationId="{0A3455F3-5286-4317-A31D-A40F484F3AD4}"/>
          </ac:spMkLst>
        </pc:spChg>
        <pc:spChg chg="mod">
          <ac:chgData name="Nguyen Xuan Thanh" userId="b02a8ab5ab450b38" providerId="LiveId" clId="{BAEAA065-F01F-4275-8C49-114BF6083F57}" dt="2020-12-16T11:27:13.568" v="949" actId="20577"/>
          <ac:spMkLst>
            <pc:docMk/>
            <pc:sldMk cId="3287108809" sldId="346"/>
            <ac:spMk id="3" creationId="{68D2F604-4A38-4F7F-A452-BA183D629147}"/>
          </ac:spMkLst>
        </pc:spChg>
      </pc:sldChg>
      <pc:sldChg chg="modSp new mod">
        <pc:chgData name="Nguyen Xuan Thanh" userId="b02a8ab5ab450b38" providerId="LiveId" clId="{BAEAA065-F01F-4275-8C49-114BF6083F57}" dt="2020-12-16T11:27:40.667" v="968" actId="20577"/>
        <pc:sldMkLst>
          <pc:docMk/>
          <pc:sldMk cId="1856327259" sldId="347"/>
        </pc:sldMkLst>
        <pc:spChg chg="mod">
          <ac:chgData name="Nguyen Xuan Thanh" userId="b02a8ab5ab450b38" providerId="LiveId" clId="{BAEAA065-F01F-4275-8C49-114BF6083F57}" dt="2020-12-16T11:27:24.116" v="952" actId="255"/>
          <ac:spMkLst>
            <pc:docMk/>
            <pc:sldMk cId="1856327259" sldId="347"/>
            <ac:spMk id="2" creationId="{618C722E-2ECB-48B5-A8C8-92146AEAEF51}"/>
          </ac:spMkLst>
        </pc:spChg>
        <pc:spChg chg="mod">
          <ac:chgData name="Nguyen Xuan Thanh" userId="b02a8ab5ab450b38" providerId="LiveId" clId="{BAEAA065-F01F-4275-8C49-114BF6083F57}" dt="2020-12-16T11:27:40.667" v="968" actId="20577"/>
          <ac:spMkLst>
            <pc:docMk/>
            <pc:sldMk cId="1856327259" sldId="347"/>
            <ac:spMk id="3" creationId="{0581F494-D50C-42FB-82C6-FE0FF5D9D12A}"/>
          </ac:spMkLst>
        </pc:spChg>
      </pc:sldChg>
      <pc:sldChg chg="del">
        <pc:chgData name="Nguyen Xuan Thanh" userId="b02a8ab5ab450b38" providerId="LiveId" clId="{BAEAA065-F01F-4275-8C49-114BF6083F57}" dt="2020-12-16T10:51:17.732" v="144" actId="47"/>
        <pc:sldMkLst>
          <pc:docMk/>
          <pc:sldMk cId="2162297508" sldId="347"/>
        </pc:sldMkLst>
      </pc:sldChg>
      <pc:sldChg chg="modSp new mod">
        <pc:chgData name="Nguyen Xuan Thanh" userId="b02a8ab5ab450b38" providerId="LiveId" clId="{BAEAA065-F01F-4275-8C49-114BF6083F57}" dt="2020-12-16T11:28:00.915" v="978" actId="20577"/>
        <pc:sldMkLst>
          <pc:docMk/>
          <pc:sldMk cId="1413872308" sldId="348"/>
        </pc:sldMkLst>
        <pc:spChg chg="mod">
          <ac:chgData name="Nguyen Xuan Thanh" userId="b02a8ab5ab450b38" providerId="LiveId" clId="{BAEAA065-F01F-4275-8C49-114BF6083F57}" dt="2020-12-16T11:27:45.450" v="969" actId="207"/>
          <ac:spMkLst>
            <pc:docMk/>
            <pc:sldMk cId="1413872308" sldId="348"/>
            <ac:spMk id="2" creationId="{7A2A9BF3-521A-40F4-8EE7-BEE1877E3081}"/>
          </ac:spMkLst>
        </pc:spChg>
        <pc:spChg chg="mod">
          <ac:chgData name="Nguyen Xuan Thanh" userId="b02a8ab5ab450b38" providerId="LiveId" clId="{BAEAA065-F01F-4275-8C49-114BF6083F57}" dt="2020-12-16T11:28:00.915" v="978" actId="20577"/>
          <ac:spMkLst>
            <pc:docMk/>
            <pc:sldMk cId="1413872308" sldId="348"/>
            <ac:spMk id="3" creationId="{CA4AFED7-507B-4792-913A-047D76D7B2FC}"/>
          </ac:spMkLst>
        </pc:spChg>
      </pc:sldChg>
      <pc:sldChg chg="modSp new mod">
        <pc:chgData name="Nguyen Xuan Thanh" userId="b02a8ab5ab450b38" providerId="LiveId" clId="{BAEAA065-F01F-4275-8C49-114BF6083F57}" dt="2020-12-16T11:28:30.002" v="993" actId="20577"/>
        <pc:sldMkLst>
          <pc:docMk/>
          <pc:sldMk cId="3964364852" sldId="349"/>
        </pc:sldMkLst>
        <pc:spChg chg="mod">
          <ac:chgData name="Nguyen Xuan Thanh" userId="b02a8ab5ab450b38" providerId="LiveId" clId="{BAEAA065-F01F-4275-8C49-114BF6083F57}" dt="2020-12-16T11:28:16.231" v="987" actId="20577"/>
          <ac:spMkLst>
            <pc:docMk/>
            <pc:sldMk cId="3964364852" sldId="349"/>
            <ac:spMk id="2" creationId="{304DBDA4-F855-4C43-88BB-85A0391D7D3D}"/>
          </ac:spMkLst>
        </pc:spChg>
        <pc:spChg chg="mod">
          <ac:chgData name="Nguyen Xuan Thanh" userId="b02a8ab5ab450b38" providerId="LiveId" clId="{BAEAA065-F01F-4275-8C49-114BF6083F57}" dt="2020-12-16T11:28:30.002" v="993" actId="20577"/>
          <ac:spMkLst>
            <pc:docMk/>
            <pc:sldMk cId="3964364852" sldId="349"/>
            <ac:spMk id="3" creationId="{3BFB7473-C8F1-4394-BA64-60088939927D}"/>
          </ac:spMkLst>
        </pc:spChg>
      </pc:sldChg>
      <pc:sldChg chg="del">
        <pc:chgData name="Nguyen Xuan Thanh" userId="b02a8ab5ab450b38" providerId="LiveId" clId="{BAEAA065-F01F-4275-8C49-114BF6083F57}" dt="2020-12-16T10:51:19.111" v="151" actId="47"/>
        <pc:sldMkLst>
          <pc:docMk/>
          <pc:sldMk cId="645272589" sldId="350"/>
        </pc:sldMkLst>
      </pc:sldChg>
      <pc:sldChg chg="del">
        <pc:chgData name="Nguyen Xuan Thanh" userId="b02a8ab5ab450b38" providerId="LiveId" clId="{BAEAA065-F01F-4275-8C49-114BF6083F57}" dt="2020-12-16T10:51:20.343" v="155" actId="47"/>
        <pc:sldMkLst>
          <pc:docMk/>
          <pc:sldMk cId="1429504263" sldId="351"/>
        </pc:sldMkLst>
      </pc:sldChg>
      <pc:sldChg chg="del">
        <pc:chgData name="Nguyen Xuan Thanh" userId="b02a8ab5ab450b38" providerId="LiveId" clId="{BAEAA065-F01F-4275-8C49-114BF6083F57}" dt="2020-12-16T10:51:20.428" v="157" actId="47"/>
        <pc:sldMkLst>
          <pc:docMk/>
          <pc:sldMk cId="991749029" sldId="352"/>
        </pc:sldMkLst>
      </pc:sldChg>
      <pc:sldChg chg="del">
        <pc:chgData name="Nguyen Xuan Thanh" userId="b02a8ab5ab450b38" providerId="LiveId" clId="{BAEAA065-F01F-4275-8C49-114BF6083F57}" dt="2020-12-16T10:51:20.372" v="156" actId="47"/>
        <pc:sldMkLst>
          <pc:docMk/>
          <pc:sldMk cId="208025887" sldId="353"/>
        </pc:sldMkLst>
      </pc:sldChg>
      <pc:sldChg chg="del">
        <pc:chgData name="Nguyen Xuan Thanh" userId="b02a8ab5ab450b38" providerId="LiveId" clId="{BAEAA065-F01F-4275-8C49-114BF6083F57}" dt="2020-12-16T10:51:20.444" v="158" actId="47"/>
        <pc:sldMkLst>
          <pc:docMk/>
          <pc:sldMk cId="1903547523" sldId="354"/>
        </pc:sldMkLst>
      </pc:sldChg>
      <pc:sldChg chg="del">
        <pc:chgData name="Nguyen Xuan Thanh" userId="b02a8ab5ab450b38" providerId="LiveId" clId="{BAEAA065-F01F-4275-8C49-114BF6083F57}" dt="2020-12-16T10:51:20.482" v="159" actId="47"/>
        <pc:sldMkLst>
          <pc:docMk/>
          <pc:sldMk cId="3769404694" sldId="355"/>
        </pc:sldMkLst>
      </pc:sldChg>
      <pc:sldChg chg="del">
        <pc:chgData name="Nguyen Xuan Thanh" userId="b02a8ab5ab450b38" providerId="LiveId" clId="{BAEAA065-F01F-4275-8C49-114BF6083F57}" dt="2020-12-16T10:51:20.544" v="160" actId="47"/>
        <pc:sldMkLst>
          <pc:docMk/>
          <pc:sldMk cId="3307815114" sldId="356"/>
        </pc:sldMkLst>
      </pc:sldChg>
      <pc:sldChg chg="del">
        <pc:chgData name="Nguyen Xuan Thanh" userId="b02a8ab5ab450b38" providerId="LiveId" clId="{BAEAA065-F01F-4275-8C49-114BF6083F57}" dt="2020-12-16T10:51:20.582" v="161" actId="47"/>
        <pc:sldMkLst>
          <pc:docMk/>
          <pc:sldMk cId="948413524" sldId="357"/>
        </pc:sldMkLst>
      </pc:sldChg>
      <pc:sldChg chg="del">
        <pc:chgData name="Nguyen Xuan Thanh" userId="b02a8ab5ab450b38" providerId="LiveId" clId="{BAEAA065-F01F-4275-8C49-114BF6083F57}" dt="2020-12-16T10:51:20.660" v="162" actId="47"/>
        <pc:sldMkLst>
          <pc:docMk/>
          <pc:sldMk cId="1778764203" sldId="358"/>
        </pc:sldMkLst>
      </pc:sldChg>
      <pc:sldChg chg="del">
        <pc:chgData name="Nguyen Xuan Thanh" userId="b02a8ab5ab450b38" providerId="LiveId" clId="{BAEAA065-F01F-4275-8C49-114BF6083F57}" dt="2020-12-16T10:51:20.714" v="163" actId="47"/>
        <pc:sldMkLst>
          <pc:docMk/>
          <pc:sldMk cId="2367580112" sldId="359"/>
        </pc:sldMkLst>
      </pc:sldChg>
      <pc:sldChg chg="del">
        <pc:chgData name="Nguyen Xuan Thanh" userId="b02a8ab5ab450b38" providerId="LiveId" clId="{BAEAA065-F01F-4275-8C49-114BF6083F57}" dt="2020-12-16T10:51:23.006" v="188" actId="47"/>
        <pc:sldMkLst>
          <pc:docMk/>
          <pc:sldMk cId="422901334" sldId="360"/>
        </pc:sldMkLst>
      </pc:sldChg>
      <pc:sldChg chg="del">
        <pc:chgData name="Nguyen Xuan Thanh" userId="b02a8ab5ab450b38" providerId="LiveId" clId="{BAEAA065-F01F-4275-8C49-114BF6083F57}" dt="2020-12-16T10:51:17.895" v="145" actId="47"/>
        <pc:sldMkLst>
          <pc:docMk/>
          <pc:sldMk cId="1441275280" sldId="361"/>
        </pc:sldMkLst>
      </pc:sldChg>
      <pc:sldChg chg="del">
        <pc:chgData name="Nguyen Xuan Thanh" userId="b02a8ab5ab450b38" providerId="LiveId" clId="{BAEAA065-F01F-4275-8C49-114BF6083F57}" dt="2020-12-16T10:51:18.509" v="148" actId="47"/>
        <pc:sldMkLst>
          <pc:docMk/>
          <pc:sldMk cId="250354268" sldId="362"/>
        </pc:sldMkLst>
      </pc:sldChg>
      <pc:sldChg chg="del">
        <pc:chgData name="Nguyen Xuan Thanh" userId="b02a8ab5ab450b38" providerId="LiveId" clId="{BAEAA065-F01F-4275-8C49-114BF6083F57}" dt="2020-12-16T10:51:18.725" v="149" actId="47"/>
        <pc:sldMkLst>
          <pc:docMk/>
          <pc:sldMk cId="563016562" sldId="363"/>
        </pc:sldMkLst>
      </pc:sldChg>
      <pc:sldChg chg="del">
        <pc:chgData name="Nguyen Xuan Thanh" userId="b02a8ab5ab450b38" providerId="LiveId" clId="{BAEAA065-F01F-4275-8C49-114BF6083F57}" dt="2020-12-16T10:51:18.964" v="150" actId="47"/>
        <pc:sldMkLst>
          <pc:docMk/>
          <pc:sldMk cId="1199415524" sldId="364"/>
        </pc:sldMkLst>
      </pc:sldChg>
      <pc:sldChg chg="del">
        <pc:chgData name="Nguyen Xuan Thanh" userId="b02a8ab5ab450b38" providerId="LiveId" clId="{BAEAA065-F01F-4275-8C49-114BF6083F57}" dt="2020-12-16T10:51:20.745" v="164" actId="47"/>
        <pc:sldMkLst>
          <pc:docMk/>
          <pc:sldMk cId="3022331948" sldId="365"/>
        </pc:sldMkLst>
      </pc:sldChg>
      <pc:sldChg chg="del">
        <pc:chgData name="Nguyen Xuan Thanh" userId="b02a8ab5ab450b38" providerId="LiveId" clId="{BAEAA065-F01F-4275-8C49-114BF6083F57}" dt="2020-12-16T10:51:16.293" v="138" actId="47"/>
        <pc:sldMkLst>
          <pc:docMk/>
          <pc:sldMk cId="3339641408" sldId="366"/>
        </pc:sldMkLst>
      </pc:sldChg>
      <pc:sldChg chg="del">
        <pc:chgData name="Nguyen Xuan Thanh" userId="b02a8ab5ab450b38" providerId="LiveId" clId="{BAEAA065-F01F-4275-8C49-114BF6083F57}" dt="2020-12-16T10:51:16.570" v="139" actId="47"/>
        <pc:sldMkLst>
          <pc:docMk/>
          <pc:sldMk cId="3154011659" sldId="367"/>
        </pc:sldMkLst>
      </pc:sldChg>
      <pc:sldChg chg="del">
        <pc:chgData name="Nguyen Xuan Thanh" userId="b02a8ab5ab450b38" providerId="LiveId" clId="{BAEAA065-F01F-4275-8C49-114BF6083F57}" dt="2020-12-16T10:51:16.910" v="141" actId="47"/>
        <pc:sldMkLst>
          <pc:docMk/>
          <pc:sldMk cId="3124020195" sldId="368"/>
        </pc:sldMkLst>
      </pc:sldChg>
      <pc:sldChg chg="del">
        <pc:chgData name="Nguyen Xuan Thanh" userId="b02a8ab5ab450b38" providerId="LiveId" clId="{BAEAA065-F01F-4275-8C49-114BF6083F57}" dt="2020-12-16T10:51:20.814" v="166" actId="47"/>
        <pc:sldMkLst>
          <pc:docMk/>
          <pc:sldMk cId="4130486882" sldId="369"/>
        </pc:sldMkLst>
      </pc:sldChg>
      <pc:sldChg chg="del">
        <pc:chgData name="Nguyen Xuan Thanh" userId="b02a8ab5ab450b38" providerId="LiveId" clId="{BAEAA065-F01F-4275-8C49-114BF6083F57}" dt="2020-12-16T10:51:20.830" v="167" actId="47"/>
        <pc:sldMkLst>
          <pc:docMk/>
          <pc:sldMk cId="2015928321" sldId="37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4000" baseline="0">
                <a:latin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84336" y="277401"/>
            <a:ext cx="10339437" cy="875506"/>
          </a:xfrm>
        </p:spPr>
        <p:txBody>
          <a:bodyPr/>
          <a:lstStyle>
            <a:lvl1pPr>
              <a:defRPr baseline="0">
                <a:latin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1584337" y="1377695"/>
            <a:ext cx="10339437" cy="4952453"/>
          </a:xfrm>
        </p:spPr>
        <p:txBody>
          <a:bodyPr/>
          <a:lstStyle>
            <a:lvl1pPr>
              <a:defRPr sz="2400" baseline="0">
                <a:latin typeface="Arial" panose="020B0604020202020204" pitchFamily="34" charset="0"/>
              </a:defRPr>
            </a:lvl1pPr>
            <a:lvl2pPr>
              <a:defRPr sz="2000" baseline="0">
                <a:latin typeface="Arial" panose="020B0604020202020204" pitchFamily="34" charset="0"/>
              </a:defRPr>
            </a:lvl2pPr>
            <a:lvl3pPr>
              <a:defRPr sz="1600" baseline="0">
                <a:latin typeface="Arial" panose="020B0604020202020204" pitchFamily="34" charset="0"/>
              </a:defRPr>
            </a:lvl3pPr>
            <a:lvl4pPr>
              <a:defRPr sz="1400">
                <a:latin typeface="Arial" panose="020B0604020202020204" pitchFamily="34" charset="0"/>
                <a:cs typeface="Arial" panose="020B060402020202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0361611" y="6393642"/>
            <a:ext cx="1562162" cy="370396"/>
          </a:xfrm>
        </p:spPr>
        <p:txBody>
          <a:bodyPr/>
          <a:lstStyle/>
          <a:p>
            <a:fld id="{B61BEF0D-F0BB-DE4B-95CE-6DB70DBA9567}" type="datetimeFigureOut">
              <a:rPr lang="en-US"/>
              <a:pPr/>
              <a:t>12/16/2020</a:t>
            </a:fld>
            <a:endParaRPr lang="en-US"/>
          </a:p>
        </p:txBody>
      </p:sp>
      <p:sp>
        <p:nvSpPr>
          <p:cNvPr id="5" name="Footer Placeholder 4"/>
          <p:cNvSpPr>
            <a:spLocks noGrp="1"/>
          </p:cNvSpPr>
          <p:nvPr>
            <p:ph type="ftr" sz="quarter" idx="11"/>
          </p:nvPr>
        </p:nvSpPr>
        <p:spPr>
          <a:xfrm>
            <a:off x="1584336" y="6398913"/>
            <a:ext cx="8624874" cy="365125"/>
          </a:xfrm>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84338" y="2058750"/>
            <a:ext cx="10315054" cy="1468800"/>
          </a:xfrm>
        </p:spPr>
        <p:txBody>
          <a:bodyPr anchor="b"/>
          <a:lstStyle>
            <a:lvl1pPr algn="l">
              <a:defRPr sz="4000" b="0" cap="none" baseline="0">
                <a:latin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1584338" y="3530129"/>
            <a:ext cx="10315054"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a:xfrm>
            <a:off x="10361612" y="6130437"/>
            <a:ext cx="1537780" cy="370396"/>
          </a:xfrm>
        </p:spPr>
        <p:txBody>
          <a:bodyPr/>
          <a:lstStyle/>
          <a:p>
            <a:fld id="{B61BEF0D-F0BB-DE4B-95CE-6DB70DBA9567}" type="datetimeFigureOut">
              <a:rPr lang="en-US"/>
              <a:pPr/>
              <a:t>12/16/2020</a:t>
            </a:fld>
            <a:endParaRPr lang="en-US"/>
          </a:p>
        </p:txBody>
      </p:sp>
      <p:sp>
        <p:nvSpPr>
          <p:cNvPr id="5" name="Footer Placeholder 4"/>
          <p:cNvSpPr>
            <a:spLocks noGrp="1"/>
          </p:cNvSpPr>
          <p:nvPr>
            <p:ph type="ftr" sz="quarter" idx="11"/>
          </p:nvPr>
        </p:nvSpPr>
        <p:spPr>
          <a:xfrm>
            <a:off x="1584338" y="6135808"/>
            <a:ext cx="8624873" cy="365125"/>
          </a:xfrm>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584338" y="624110"/>
            <a:ext cx="10315054" cy="1280890"/>
          </a:xfrm>
        </p:spPr>
        <p:txBody>
          <a:bodyPr/>
          <a:lstStyle>
            <a:lvl1pPr>
              <a:defRPr baseline="0">
                <a:latin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1584338" y="2133600"/>
            <a:ext cx="5096878" cy="3777622"/>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912864" y="2126222"/>
            <a:ext cx="4986528" cy="3777622"/>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10361612" y="6130437"/>
            <a:ext cx="1537780" cy="370396"/>
          </a:xfrm>
        </p:spPr>
        <p:txBody>
          <a:bodyPr/>
          <a:lstStyle/>
          <a:p>
            <a:fld id="{B61BEF0D-F0BB-DE4B-95CE-6DB70DBA9567}" type="datetimeFigureOut">
              <a:rPr lang="en-US"/>
              <a:pPr/>
              <a:t>12/16/2020</a:t>
            </a:fld>
            <a:endParaRPr lang="en-US"/>
          </a:p>
        </p:txBody>
      </p:sp>
      <p:sp>
        <p:nvSpPr>
          <p:cNvPr id="6" name="Footer Placeholder 5"/>
          <p:cNvSpPr>
            <a:spLocks noGrp="1"/>
          </p:cNvSpPr>
          <p:nvPr>
            <p:ph type="ftr" sz="quarter" idx="11"/>
          </p:nvPr>
        </p:nvSpPr>
        <p:spPr>
          <a:xfrm>
            <a:off x="1584338" y="6135808"/>
            <a:ext cx="8624873" cy="365125"/>
          </a:xfrm>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a:xfrm>
            <a:off x="1584338" y="624110"/>
            <a:ext cx="10254094" cy="1280890"/>
          </a:xfrm>
        </p:spPr>
        <p:txBody>
          <a:bodyPr/>
          <a:lstStyle/>
          <a:p>
            <a:r>
              <a:rPr lang="en-US" dirty="0"/>
              <a:t>Click to edit Master title style</a:t>
            </a:r>
          </a:p>
        </p:txBody>
      </p:sp>
      <p:sp>
        <p:nvSpPr>
          <p:cNvPr id="3" name="Text Placeholder 2"/>
          <p:cNvSpPr>
            <a:spLocks noGrp="1"/>
          </p:cNvSpPr>
          <p:nvPr>
            <p:ph type="body" idx="1"/>
          </p:nvPr>
        </p:nvSpPr>
        <p:spPr>
          <a:xfrm>
            <a:off x="1584339" y="1972703"/>
            <a:ext cx="507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584338" y="2548966"/>
            <a:ext cx="5072495"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12865" y="1969475"/>
            <a:ext cx="492556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912864" y="2545738"/>
            <a:ext cx="4925567"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10361612" y="6130437"/>
            <a:ext cx="1476819" cy="370396"/>
          </a:xfrm>
        </p:spPr>
        <p:txBody>
          <a:bodyPr/>
          <a:lstStyle/>
          <a:p>
            <a:fld id="{B61BEF0D-F0BB-DE4B-95CE-6DB70DBA9567}" type="datetimeFigureOut">
              <a:rPr lang="en-US"/>
              <a:pPr/>
              <a:t>12/16/2020</a:t>
            </a:fld>
            <a:endParaRPr lang="en-US"/>
          </a:p>
        </p:txBody>
      </p:sp>
      <p:sp>
        <p:nvSpPr>
          <p:cNvPr id="8" name="Footer Placeholder 7"/>
          <p:cNvSpPr>
            <a:spLocks noGrp="1"/>
          </p:cNvSpPr>
          <p:nvPr>
            <p:ph type="ftr" sz="quarter" idx="11"/>
          </p:nvPr>
        </p:nvSpPr>
        <p:spPr>
          <a:xfrm>
            <a:off x="1584338" y="6135808"/>
            <a:ext cx="8624873" cy="365125"/>
          </a:xfrm>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84338" y="624110"/>
            <a:ext cx="10339438" cy="128089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a:pPr/>
              <a:t>12/16/2020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12/16/2020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12/16/2020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nxthanh@moet.gov.v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9881" y="2347783"/>
            <a:ext cx="10882486" cy="1190897"/>
          </a:xfrm>
        </p:spPr>
        <p:txBody>
          <a:bodyPr>
            <a:noAutofit/>
          </a:bodyPr>
          <a:lstStyle/>
          <a:p>
            <a:pPr algn="ctr">
              <a:spcBef>
                <a:spcPts val="600"/>
              </a:spcBef>
              <a:spcAft>
                <a:spcPts val="600"/>
              </a:spcAft>
            </a:pPr>
            <a:r>
              <a:rPr lang="en-US" sz="3000" b="1" dirty="0" err="1">
                <a:solidFill>
                  <a:srgbClr val="0000FF"/>
                </a:solidFill>
              </a:rPr>
              <a:t>XÂY</a:t>
            </a:r>
            <a:r>
              <a:rPr lang="en-US" sz="3000" b="1" dirty="0">
                <a:solidFill>
                  <a:srgbClr val="0000FF"/>
                </a:solidFill>
              </a:rPr>
              <a:t> </a:t>
            </a:r>
            <a:r>
              <a:rPr lang="en-US" sz="3000" b="1" dirty="0" err="1">
                <a:solidFill>
                  <a:srgbClr val="0000FF"/>
                </a:solidFill>
              </a:rPr>
              <a:t>DỰNG</a:t>
            </a:r>
            <a:r>
              <a:rPr lang="en-US" sz="3000" b="1" dirty="0">
                <a:solidFill>
                  <a:srgbClr val="0000FF"/>
                </a:solidFill>
              </a:rPr>
              <a:t> </a:t>
            </a:r>
            <a:r>
              <a:rPr lang="en-US" sz="3000" b="1" dirty="0" err="1">
                <a:solidFill>
                  <a:srgbClr val="0000FF"/>
                </a:solidFill>
              </a:rPr>
              <a:t>VÀ</a:t>
            </a:r>
            <a:r>
              <a:rPr lang="en-US" sz="3000" b="1" dirty="0">
                <a:solidFill>
                  <a:srgbClr val="0000FF"/>
                </a:solidFill>
              </a:rPr>
              <a:t> </a:t>
            </a:r>
            <a:r>
              <a:rPr lang="en-US" sz="3000" b="1" dirty="0" err="1">
                <a:solidFill>
                  <a:srgbClr val="0000FF"/>
                </a:solidFill>
              </a:rPr>
              <a:t>TỔ</a:t>
            </a:r>
            <a:r>
              <a:rPr lang="en-US" sz="3000" b="1" dirty="0">
                <a:solidFill>
                  <a:srgbClr val="0000FF"/>
                </a:solidFill>
              </a:rPr>
              <a:t> </a:t>
            </a:r>
            <a:r>
              <a:rPr lang="en-US" sz="3000" b="1" dirty="0" err="1">
                <a:solidFill>
                  <a:srgbClr val="0000FF"/>
                </a:solidFill>
              </a:rPr>
              <a:t>CHỨC</a:t>
            </a:r>
            <a:r>
              <a:rPr lang="en-US" sz="3000" b="1" dirty="0">
                <a:solidFill>
                  <a:srgbClr val="0000FF"/>
                </a:solidFill>
              </a:rPr>
              <a:t> </a:t>
            </a:r>
            <a:r>
              <a:rPr lang="en-US" sz="3000" b="1" dirty="0" err="1">
                <a:solidFill>
                  <a:srgbClr val="0000FF"/>
                </a:solidFill>
              </a:rPr>
              <a:t>THỰC</a:t>
            </a:r>
            <a:r>
              <a:rPr lang="en-US" sz="3000" b="1" dirty="0">
                <a:solidFill>
                  <a:srgbClr val="0000FF"/>
                </a:solidFill>
              </a:rPr>
              <a:t> </a:t>
            </a:r>
            <a:r>
              <a:rPr lang="en-US" sz="3000" b="1" dirty="0" err="1">
                <a:solidFill>
                  <a:srgbClr val="0000FF"/>
                </a:solidFill>
              </a:rPr>
              <a:t>HIỆN</a:t>
            </a:r>
            <a:br>
              <a:rPr lang="en-US" sz="3000" b="1" dirty="0">
                <a:solidFill>
                  <a:srgbClr val="0000FF"/>
                </a:solidFill>
              </a:rPr>
            </a:br>
            <a:r>
              <a:rPr lang="en-US" sz="3000" b="1" dirty="0" err="1">
                <a:solidFill>
                  <a:srgbClr val="0000FF"/>
                </a:solidFill>
              </a:rPr>
              <a:t>KẾ</a:t>
            </a:r>
            <a:r>
              <a:rPr lang="en-US" sz="3000" b="1" dirty="0">
                <a:solidFill>
                  <a:srgbClr val="0000FF"/>
                </a:solidFill>
              </a:rPr>
              <a:t> </a:t>
            </a:r>
            <a:r>
              <a:rPr lang="en-US" sz="3000" b="1" dirty="0" err="1">
                <a:solidFill>
                  <a:srgbClr val="0000FF"/>
                </a:solidFill>
              </a:rPr>
              <a:t>HOẠCH</a:t>
            </a:r>
            <a:r>
              <a:rPr lang="en-US" sz="3000" b="1" dirty="0">
                <a:solidFill>
                  <a:srgbClr val="0000FF"/>
                </a:solidFill>
              </a:rPr>
              <a:t> </a:t>
            </a:r>
            <a:r>
              <a:rPr lang="en-US" sz="3000" b="1" dirty="0" err="1">
                <a:solidFill>
                  <a:srgbClr val="0000FF"/>
                </a:solidFill>
              </a:rPr>
              <a:t>GIÁO</a:t>
            </a:r>
            <a:r>
              <a:rPr lang="en-US" sz="3000" b="1" dirty="0">
                <a:solidFill>
                  <a:srgbClr val="0000FF"/>
                </a:solidFill>
              </a:rPr>
              <a:t> </a:t>
            </a:r>
            <a:r>
              <a:rPr lang="en-US" sz="3000" b="1" dirty="0" err="1">
                <a:solidFill>
                  <a:srgbClr val="0000FF"/>
                </a:solidFill>
              </a:rPr>
              <a:t>DỤC</a:t>
            </a:r>
            <a:r>
              <a:rPr lang="en-US" sz="3000" b="1" dirty="0">
                <a:solidFill>
                  <a:srgbClr val="0000FF"/>
                </a:solidFill>
              </a:rPr>
              <a:t> </a:t>
            </a:r>
            <a:r>
              <a:rPr lang="en-US" sz="3000" b="1" dirty="0" err="1">
                <a:solidFill>
                  <a:srgbClr val="0000FF"/>
                </a:solidFill>
              </a:rPr>
              <a:t>CỦA</a:t>
            </a:r>
            <a:r>
              <a:rPr lang="en-US" sz="3000" b="1" dirty="0">
                <a:solidFill>
                  <a:srgbClr val="0000FF"/>
                </a:solidFill>
              </a:rPr>
              <a:t> </a:t>
            </a:r>
            <a:r>
              <a:rPr lang="en-US" sz="3000" b="1" dirty="0" err="1">
                <a:solidFill>
                  <a:srgbClr val="0000FF"/>
                </a:solidFill>
              </a:rPr>
              <a:t>NHÀ</a:t>
            </a:r>
            <a:r>
              <a:rPr lang="en-US" sz="3000" b="1" dirty="0">
                <a:solidFill>
                  <a:srgbClr val="0000FF"/>
                </a:solidFill>
              </a:rPr>
              <a:t> </a:t>
            </a:r>
            <a:r>
              <a:rPr lang="en-US" sz="3000" b="1" dirty="0" err="1">
                <a:solidFill>
                  <a:srgbClr val="0000FF"/>
                </a:solidFill>
              </a:rPr>
              <a:t>TRƯỜNG</a:t>
            </a:r>
            <a:endParaRPr lang="en-US" sz="3000" b="1" dirty="0">
              <a:solidFill>
                <a:srgbClr val="0000FF"/>
              </a:solidFill>
            </a:endParaRPr>
          </a:p>
        </p:txBody>
      </p:sp>
      <p:sp>
        <p:nvSpPr>
          <p:cNvPr id="3" name="Subtitle 2"/>
          <p:cNvSpPr>
            <a:spLocks noGrp="1"/>
          </p:cNvSpPr>
          <p:nvPr>
            <p:ph type="subTitle" idx="1"/>
          </p:nvPr>
        </p:nvSpPr>
        <p:spPr>
          <a:xfrm>
            <a:off x="1602562" y="4070021"/>
            <a:ext cx="9737124" cy="543543"/>
          </a:xfrm>
        </p:spPr>
        <p:txBody>
          <a:bodyPr>
            <a:normAutofit/>
          </a:bodyPr>
          <a:lstStyle/>
          <a:p>
            <a:pPr algn="ctr"/>
            <a:r>
              <a:rPr lang="en-US" dirty="0"/>
              <a:t>VỤ GIÁO DỤC TRUNG HỌC</a:t>
            </a:r>
          </a:p>
        </p:txBody>
      </p:sp>
      <p:sp>
        <p:nvSpPr>
          <p:cNvPr id="4" name="TextBox 3">
            <a:extLst>
              <a:ext uri="{FF2B5EF4-FFF2-40B4-BE49-F238E27FC236}">
                <a16:creationId xmlns:a16="http://schemas.microsoft.com/office/drawing/2014/main" id="{AE13F996-3CB7-824D-A726-C07C3B4E0C76}"/>
              </a:ext>
            </a:extLst>
          </p:cNvPr>
          <p:cNvSpPr txBox="1"/>
          <p:nvPr/>
        </p:nvSpPr>
        <p:spPr>
          <a:xfrm>
            <a:off x="9365673" y="7176655"/>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787670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455F3-5286-4317-A31D-A40F484F3AD4}"/>
              </a:ext>
            </a:extLst>
          </p:cNvPr>
          <p:cNvSpPr>
            <a:spLocks noGrp="1"/>
          </p:cNvSpPr>
          <p:nvPr>
            <p:ph type="title"/>
          </p:nvPr>
        </p:nvSpPr>
        <p:spPr/>
        <p:txBody>
          <a:bodyPr>
            <a:normAutofit/>
          </a:bodyPr>
          <a:lstStyle/>
          <a:p>
            <a:pPr algn="ctr"/>
            <a:r>
              <a:rPr lang="vi-VN" sz="2400" b="1" dirty="0">
                <a:solidFill>
                  <a:srgbClr val="0000FF"/>
                </a:solidFill>
                <a:effectLst/>
                <a:latin typeface="Times New Roman" panose="02020603050405020304" pitchFamily="18" charset="0"/>
                <a:ea typeface="Calibri" panose="020F0502020204030204" pitchFamily="34" charset="0"/>
              </a:rPr>
              <a:t>3. Hoạt động 3: Luyện tập</a:t>
            </a:r>
            <a:endParaRPr lang="en-US" sz="2400" dirty="0">
              <a:solidFill>
                <a:srgbClr val="0000FF"/>
              </a:solidFill>
            </a:endParaRPr>
          </a:p>
        </p:txBody>
      </p:sp>
      <p:sp>
        <p:nvSpPr>
          <p:cNvPr id="3" name="Content Placeholder 2">
            <a:extLst>
              <a:ext uri="{FF2B5EF4-FFF2-40B4-BE49-F238E27FC236}">
                <a16:creationId xmlns:a16="http://schemas.microsoft.com/office/drawing/2014/main" id="{68D2F604-4A38-4F7F-A452-BA183D629147}"/>
              </a:ext>
            </a:extLst>
          </p:cNvPr>
          <p:cNvSpPr>
            <a:spLocks noGrp="1"/>
          </p:cNvSpPr>
          <p:nvPr>
            <p:ph idx="1"/>
          </p:nvPr>
        </p:nvSpPr>
        <p:spPr/>
        <p:txBody>
          <a:bodyPr>
            <a:normAutofit/>
          </a:bodyPr>
          <a:lstStyle/>
          <a:p>
            <a:pPr marL="628650" indent="-28575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Mục </a:t>
            </a:r>
            <a:r>
              <a:rPr lang="en-US" dirty="0" err="1">
                <a:solidFill>
                  <a:srgbClr val="000000"/>
                </a:solidFill>
                <a:effectLst/>
                <a:latin typeface="Times New Roman" panose="02020603050405020304" pitchFamily="18" charset="0"/>
                <a:ea typeface="Calibri" panose="020F0502020204030204" pitchFamily="34" charset="0"/>
              </a:rPr>
              <a:t>tiêu</a:t>
            </a:r>
            <a:r>
              <a:rPr lang="vi-VN"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rõ</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mục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tiêu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vận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dụng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kiến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thức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đã</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và</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yêu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cầu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phát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triển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các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kĩ</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năng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vận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dụng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kiến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thức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cho</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sinh</a:t>
            </a:r>
            <a:r>
              <a:rPr lang="vi-VN" i="1" dirty="0">
                <a:solidFill>
                  <a:srgbClr val="000000"/>
                </a:solidFill>
                <a:effectLst/>
                <a:latin typeface="Times New Roman" panose="02020603050405020304" pitchFamily="18" charset="0"/>
                <a:ea typeface="Calibri" panose="020F0502020204030204" pitchFamily="34" charset="0"/>
              </a:rPr>
              <a:t>.</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en-US" dirty="0" err="1">
                <a:solidFill>
                  <a:srgbClr val="000000"/>
                </a:solidFill>
                <a:effectLst/>
                <a:latin typeface="Times New Roman" panose="02020603050405020304" pitchFamily="18" charset="0"/>
                <a:ea typeface="Calibri" panose="020F0502020204030204" pitchFamily="34" charset="0"/>
              </a:rPr>
              <a:t>Nội</a:t>
            </a:r>
            <a:r>
              <a:rPr lang="en-US" dirty="0">
                <a:solidFill>
                  <a:srgbClr val="000000"/>
                </a:solidFill>
                <a:effectLst/>
                <a:latin typeface="Times New Roman" panose="02020603050405020304" pitchFamily="18" charset="0"/>
                <a:ea typeface="Calibri" panose="020F0502020204030204" pitchFamily="34" charset="0"/>
              </a:rPr>
              <a:t> dung: </a:t>
            </a:r>
            <a:r>
              <a:rPr lang="en-US" i="1" dirty="0" err="1">
                <a:solidFill>
                  <a:srgbClr val="000000"/>
                </a:solidFill>
                <a:effectLst/>
                <a:latin typeface="Times New Roman" panose="02020603050405020304" pitchFamily="18" charset="0"/>
                <a:ea typeface="Calibri" panose="020F0502020204030204" pitchFamily="34" charset="0"/>
              </a:rPr>
              <a:t>Nêu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rõ</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nội</a:t>
            </a:r>
            <a:r>
              <a:rPr lang="en-US" i="1" dirty="0">
                <a:solidFill>
                  <a:srgbClr val="000000"/>
                </a:solidFill>
                <a:effectLst/>
                <a:latin typeface="Times New Roman" panose="02020603050405020304" pitchFamily="18" charset="0"/>
                <a:ea typeface="Calibri" panose="020F0502020204030204" pitchFamily="34" charset="0"/>
              </a:rPr>
              <a:t> dung </a:t>
            </a:r>
            <a:r>
              <a:rPr lang="en-US" i="1" dirty="0" err="1">
                <a:solidFill>
                  <a:srgbClr val="000000"/>
                </a:solidFill>
                <a:effectLst/>
                <a:latin typeface="Times New Roman" panose="02020603050405020304" pitchFamily="18" charset="0"/>
                <a:ea typeface="Calibri" panose="020F0502020204030204" pitchFamily="34" charset="0"/>
              </a:rPr>
              <a:t>cụ</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thể</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của</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hệ</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thống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câu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hỏi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bài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tập</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bài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hành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thí</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nghiệm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giao</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cho</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sinh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hiện</a:t>
            </a:r>
            <a:r>
              <a:rPr lang="en-US" i="1" dirty="0">
                <a:solidFill>
                  <a:srgbClr val="000000"/>
                </a:solidFill>
                <a:effectLst/>
                <a:latin typeface="Times New Roman" panose="02020603050405020304" pitchFamily="18" charset="0"/>
                <a:ea typeface="Calibri" panose="020F0502020204030204" pitchFamily="34" charset="0"/>
              </a:rPr>
              <a:t>.</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Sản phẩm</a:t>
            </a:r>
            <a:r>
              <a:rPr lang="en-US"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Đáp</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án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lời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giải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của</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các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câu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hỏi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bài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tập</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các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bài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hành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thí</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nghiệm</a:t>
            </a:r>
            <a:r>
              <a:rPr lang="en-US" i="1" dirty="0">
                <a:solidFill>
                  <a:srgbClr val="000000"/>
                </a:solidFill>
                <a:effectLst/>
                <a:latin typeface="Times New Roman" panose="02020603050405020304" pitchFamily="18" charset="0"/>
                <a:ea typeface="Calibri" panose="020F0502020204030204" pitchFamily="34" charset="0"/>
              </a:rPr>
              <a:t> do học </a:t>
            </a:r>
            <a:r>
              <a:rPr lang="en-US" i="1" dirty="0" err="1">
                <a:solidFill>
                  <a:srgbClr val="000000"/>
                </a:solidFill>
                <a:effectLst/>
                <a:latin typeface="Times New Roman" panose="02020603050405020304" pitchFamily="18" charset="0"/>
                <a:ea typeface="Calibri" panose="020F0502020204030204" pitchFamily="34" charset="0"/>
              </a:rPr>
              <a:t>sinh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hiện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viết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báo</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cáo</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thuyết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trình</a:t>
            </a:r>
            <a:r>
              <a:rPr lang="en-US" i="1" dirty="0">
                <a:solidFill>
                  <a:srgbClr val="000000"/>
                </a:solidFill>
                <a:effectLst/>
                <a:latin typeface="Times New Roman" panose="02020603050405020304" pitchFamily="18" charset="0"/>
                <a:ea typeface="Calibri" panose="020F0502020204030204" pitchFamily="34" charset="0"/>
              </a:rPr>
              <a:t>.</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en-US" dirty="0" err="1">
                <a:solidFill>
                  <a:srgbClr val="000000"/>
                </a:solidFill>
                <a:effectLst/>
                <a:latin typeface="Times New Roman" panose="02020603050405020304" pitchFamily="18" charset="0"/>
                <a:ea typeface="Calibri" panose="020F0502020204030204" pitchFamily="34" charset="0"/>
              </a:rPr>
              <a:t>Tổ</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chức</a:t>
            </a:r>
            <a:r>
              <a:rPr lang="vi-VN" dirty="0">
                <a:solidFill>
                  <a:srgbClr val="000000"/>
                </a:solidFill>
                <a:effectLst/>
                <a:latin typeface="Times New Roman" panose="02020603050405020304" pitchFamily="18" charset="0"/>
                <a:ea typeface="Calibri" panose="020F0502020204030204" pitchFamily="34" charset="0"/>
              </a:rPr>
              <a:t> thực hiện</a:t>
            </a:r>
            <a:r>
              <a:rPr lang="en-US"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rõ</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cách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thức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giao</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nhiệm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vụ</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cho</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sinh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hướng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dẫn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hỗ</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trợ</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sinh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hiện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kiểm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tra</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đánh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giá</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kết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quả</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hiện</a:t>
            </a:r>
            <a:r>
              <a:rPr lang="en-US" i="1" dirty="0">
                <a:solidFill>
                  <a:srgbClr val="000000"/>
                </a:solidFill>
                <a:effectLst/>
                <a:latin typeface="Times New Roman" panose="02020603050405020304" pitchFamily="18" charset="0"/>
                <a:ea typeface="Calibri" panose="020F0502020204030204" pitchFamily="34" charset="0"/>
              </a:rPr>
              <a:t>.</a:t>
            </a:r>
            <a:endParaRPr lang="en-US"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287108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C722E-2ECB-48B5-A8C8-92146AEAEF51}"/>
              </a:ext>
            </a:extLst>
          </p:cNvPr>
          <p:cNvSpPr>
            <a:spLocks noGrp="1"/>
          </p:cNvSpPr>
          <p:nvPr>
            <p:ph type="title"/>
          </p:nvPr>
        </p:nvSpPr>
        <p:spPr/>
        <p:txBody>
          <a:bodyPr>
            <a:normAutofit/>
          </a:bodyPr>
          <a:lstStyle/>
          <a:p>
            <a:pPr algn="ctr"/>
            <a:r>
              <a:rPr lang="vi-VN" sz="2400" b="1" dirty="0">
                <a:solidFill>
                  <a:srgbClr val="0000FF"/>
                </a:solidFill>
                <a:effectLst/>
                <a:latin typeface="Times New Roman" panose="02020603050405020304" pitchFamily="18" charset="0"/>
                <a:ea typeface="Calibri" panose="020F0502020204030204" pitchFamily="34" charset="0"/>
              </a:rPr>
              <a:t>4. Hoạt động 4: Vận dụng</a:t>
            </a:r>
            <a:endParaRPr lang="en-US" sz="2400" dirty="0">
              <a:solidFill>
                <a:srgbClr val="0000FF"/>
              </a:solidFill>
            </a:endParaRPr>
          </a:p>
        </p:txBody>
      </p:sp>
      <p:sp>
        <p:nvSpPr>
          <p:cNvPr id="3" name="Content Placeholder 2">
            <a:extLst>
              <a:ext uri="{FF2B5EF4-FFF2-40B4-BE49-F238E27FC236}">
                <a16:creationId xmlns:a16="http://schemas.microsoft.com/office/drawing/2014/main" id="{0581F494-D50C-42FB-82C6-FE0FF5D9D12A}"/>
              </a:ext>
            </a:extLst>
          </p:cNvPr>
          <p:cNvSpPr>
            <a:spLocks noGrp="1"/>
          </p:cNvSpPr>
          <p:nvPr>
            <p:ph idx="1"/>
          </p:nvPr>
        </p:nvSpPr>
        <p:spPr/>
        <p:txBody>
          <a:bodyPr>
            <a:noAutofit/>
          </a:bodyPr>
          <a:lstStyle/>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Mục </a:t>
            </a:r>
            <a:r>
              <a:rPr lang="en-US" dirty="0" err="1">
                <a:solidFill>
                  <a:srgbClr val="000000"/>
                </a:solidFill>
                <a:effectLst/>
                <a:latin typeface="Times New Roman" panose="02020603050405020304" pitchFamily="18" charset="0"/>
                <a:ea typeface="Calibri" panose="020F0502020204030204" pitchFamily="34" charset="0"/>
              </a:rPr>
              <a:t>tiêu</a:t>
            </a:r>
            <a:r>
              <a:rPr lang="vi-VN"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rõ</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mục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tiêu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phát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triển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năng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lực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của</a:t>
            </a:r>
            <a:r>
              <a:rPr lang="en-US" i="1" dirty="0">
                <a:solidFill>
                  <a:srgbClr val="000000"/>
                </a:solidFill>
                <a:effectLst/>
                <a:latin typeface="Times New Roman" panose="02020603050405020304" pitchFamily="18" charset="0"/>
                <a:ea typeface="Calibri" panose="020F0502020204030204" pitchFamily="34" charset="0"/>
              </a:rPr>
              <a:t> h</a:t>
            </a:r>
            <a:r>
              <a:rPr lang="vi-VN" i="1" dirty="0">
                <a:solidFill>
                  <a:srgbClr val="000000"/>
                </a:solidFill>
                <a:effectLst/>
                <a:latin typeface="Times New Roman" panose="02020603050405020304" pitchFamily="18" charset="0"/>
                <a:ea typeface="Calibri" panose="020F0502020204030204" pitchFamily="34" charset="0"/>
              </a:rPr>
              <a:t>ọc sinh </a:t>
            </a:r>
            <a:r>
              <a:rPr lang="en-US" i="1" dirty="0" err="1">
                <a:solidFill>
                  <a:srgbClr val="000000"/>
                </a:solidFill>
                <a:effectLst/>
                <a:latin typeface="Times New Roman" panose="02020603050405020304" pitchFamily="18" charset="0"/>
                <a:ea typeface="Calibri" panose="020F0502020204030204" pitchFamily="34" charset="0"/>
              </a:rPr>
              <a:t>thông</a:t>
            </a:r>
            <a:r>
              <a:rPr lang="en-US" i="1" dirty="0">
                <a:solidFill>
                  <a:srgbClr val="000000"/>
                </a:solidFill>
                <a:effectLst/>
                <a:latin typeface="Times New Roman" panose="02020603050405020304" pitchFamily="18" charset="0"/>
                <a:ea typeface="Calibri" panose="020F0502020204030204" pitchFamily="34" charset="0"/>
              </a:rPr>
              <a:t> qua </a:t>
            </a:r>
            <a:r>
              <a:rPr lang="en-US" i="1" dirty="0" err="1">
                <a:solidFill>
                  <a:srgbClr val="000000"/>
                </a:solidFill>
                <a:effectLst/>
                <a:latin typeface="Times New Roman" panose="02020603050405020304" pitchFamily="18" charset="0"/>
                <a:ea typeface="Calibri" panose="020F0502020204030204" pitchFamily="34" charset="0"/>
              </a:rPr>
              <a:t>nhiệm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vụ</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yêu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cầu</a:t>
            </a:r>
            <a:r>
              <a:rPr lang="en-US" i="1" dirty="0">
                <a:solidFill>
                  <a:srgbClr val="000000"/>
                </a:solidFill>
                <a:effectLst/>
                <a:latin typeface="Times New Roman" panose="02020603050405020304" pitchFamily="18" charset="0"/>
                <a:ea typeface="Calibri" panose="020F0502020204030204" pitchFamily="34" charset="0"/>
              </a:rPr>
              <a:t> </a:t>
            </a:r>
            <a:r>
              <a:rPr lang="vi-VN" i="1" dirty="0">
                <a:solidFill>
                  <a:srgbClr val="000000"/>
                </a:solidFill>
                <a:effectLst/>
                <a:latin typeface="Times New Roman" panose="02020603050405020304" pitchFamily="18" charset="0"/>
                <a:ea typeface="Calibri" panose="020F0502020204030204" pitchFamily="34" charset="0"/>
              </a:rPr>
              <a:t>vận dụng kiến thức, kĩ năng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vào</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tiễn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theo</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từng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bài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hoặc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nhóm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bài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có</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nội</a:t>
            </a:r>
            <a:r>
              <a:rPr lang="en-US" i="1" dirty="0">
                <a:solidFill>
                  <a:srgbClr val="000000"/>
                </a:solidFill>
                <a:effectLst/>
                <a:latin typeface="Times New Roman" panose="02020603050405020304" pitchFamily="18" charset="0"/>
                <a:ea typeface="Calibri" panose="020F0502020204030204" pitchFamily="34" charset="0"/>
              </a:rPr>
              <a:t> dung </a:t>
            </a:r>
            <a:r>
              <a:rPr lang="en-US" i="1" dirty="0" err="1">
                <a:solidFill>
                  <a:srgbClr val="000000"/>
                </a:solidFill>
                <a:effectLst/>
                <a:latin typeface="Times New Roman" panose="02020603050405020304" pitchFamily="18" charset="0"/>
                <a:ea typeface="Calibri" panose="020F0502020204030204" pitchFamily="34" charset="0"/>
              </a:rPr>
              <a:t>phù</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hợp</a:t>
            </a:r>
            <a:r>
              <a:rPr lang="en-US" i="1" dirty="0">
                <a:solidFill>
                  <a:srgbClr val="000000"/>
                </a:solidFill>
                <a:effectLst/>
                <a:latin typeface="Times New Roman" panose="02020603050405020304" pitchFamily="18" charset="0"/>
                <a:ea typeface="Calibri" panose="020F0502020204030204" pitchFamily="34" charset="0"/>
              </a:rPr>
              <a:t>).</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en-US" dirty="0" err="1">
                <a:solidFill>
                  <a:srgbClr val="000000"/>
                </a:solidFill>
                <a:effectLst/>
                <a:latin typeface="Times New Roman" panose="02020603050405020304" pitchFamily="18" charset="0"/>
                <a:ea typeface="Calibri" panose="020F0502020204030204" pitchFamily="34" charset="0"/>
              </a:rPr>
              <a:t>Nội</a:t>
            </a:r>
            <a:r>
              <a:rPr lang="en-US" dirty="0">
                <a:solidFill>
                  <a:srgbClr val="000000"/>
                </a:solidFill>
                <a:effectLst/>
                <a:latin typeface="Times New Roman" panose="02020603050405020304" pitchFamily="18" charset="0"/>
                <a:ea typeface="Calibri" panose="020F0502020204030204" pitchFamily="34" charset="0"/>
              </a:rPr>
              <a:t> dung</a:t>
            </a:r>
            <a:r>
              <a:rPr lang="vi-VN"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Mô</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tả</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rõ</a:t>
            </a:r>
            <a:r>
              <a:rPr lang="en-US" i="1" dirty="0">
                <a:solidFill>
                  <a:srgbClr val="000000"/>
                </a:solidFill>
                <a:effectLst/>
                <a:latin typeface="Times New Roman" panose="02020603050405020304" pitchFamily="18" charset="0"/>
                <a:ea typeface="Calibri" panose="020F0502020204030204" pitchFamily="34" charset="0"/>
              </a:rPr>
              <a:t> y</a:t>
            </a:r>
            <a:r>
              <a:rPr lang="vi-VN" i="1" dirty="0">
                <a:solidFill>
                  <a:srgbClr val="000000"/>
                </a:solidFill>
                <a:effectLst/>
                <a:latin typeface="Times New Roman" panose="02020603050405020304" pitchFamily="18" charset="0"/>
                <a:ea typeface="Calibri" panose="020F0502020204030204" pitchFamily="34" charset="0"/>
              </a:rPr>
              <a:t>êu cầu học sinh phát hiện/đề xuất các vấn đề/tình huống trong thực tiễn gắn với nội dung bài học và vận dụng kiến thức mới học để giải quyết</a:t>
            </a:r>
            <a:r>
              <a:rPr lang="en-US" i="1" dirty="0">
                <a:solidFill>
                  <a:srgbClr val="000000"/>
                </a:solidFill>
                <a:effectLst/>
                <a:latin typeface="Times New Roman" panose="02020603050405020304" pitchFamily="18" charset="0"/>
                <a:ea typeface="Calibri" panose="020F0502020204030204" pitchFamily="34" charset="0"/>
              </a:rPr>
              <a:t>.</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Sản phẩm: </a:t>
            </a:r>
            <a:r>
              <a:rPr lang="vi-VN" i="1" dirty="0">
                <a:solidFill>
                  <a:srgbClr val="000000"/>
                </a:solidFill>
                <a:effectLst/>
                <a:latin typeface="Times New Roman" panose="02020603050405020304" pitchFamily="18" charset="0"/>
                <a:ea typeface="Calibri" panose="020F0502020204030204" pitchFamily="34" charset="0"/>
              </a:rPr>
              <a:t>Nêu rõ yêu cầu </a:t>
            </a:r>
            <a:r>
              <a:rPr lang="en-US" i="1" dirty="0" err="1">
                <a:solidFill>
                  <a:srgbClr val="000000"/>
                </a:solidFill>
                <a:effectLst/>
                <a:latin typeface="Times New Roman" panose="02020603050405020304" pitchFamily="18" charset="0"/>
                <a:ea typeface="Calibri" panose="020F0502020204030204" pitchFamily="34" charset="0"/>
              </a:rPr>
              <a:t>về</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nội</a:t>
            </a:r>
            <a:r>
              <a:rPr lang="en-US" i="1" dirty="0">
                <a:solidFill>
                  <a:srgbClr val="000000"/>
                </a:solidFill>
                <a:effectLst/>
                <a:latin typeface="Times New Roman" panose="02020603050405020304" pitchFamily="18" charset="0"/>
                <a:ea typeface="Calibri" panose="020F0502020204030204" pitchFamily="34" charset="0"/>
              </a:rPr>
              <a:t> dung </a:t>
            </a:r>
            <a:r>
              <a:rPr lang="en-US" i="1" dirty="0" err="1">
                <a:solidFill>
                  <a:srgbClr val="000000"/>
                </a:solidFill>
                <a:effectLst/>
                <a:latin typeface="Times New Roman" panose="02020603050405020304" pitchFamily="18" charset="0"/>
                <a:ea typeface="Calibri" panose="020F0502020204030204" pitchFamily="34" charset="0"/>
              </a:rPr>
              <a:t>và</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hình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thức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báo</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cáo</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phát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hiện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và</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giải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quyết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tình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huống</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vấn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đề</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trong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tiễn</a:t>
            </a:r>
            <a:r>
              <a:rPr lang="vi-VN" i="1" dirty="0">
                <a:solidFill>
                  <a:srgbClr val="000000"/>
                </a:solidFill>
                <a:effectLst/>
                <a:latin typeface="Times New Roman" panose="02020603050405020304" pitchFamily="18" charset="0"/>
                <a:ea typeface="Calibri" panose="020F0502020204030204" pitchFamily="34" charset="0"/>
              </a:rPr>
              <a:t>.</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Tổ chức thực hiện: </a:t>
            </a:r>
            <a:r>
              <a:rPr lang="vi-VN" i="1" dirty="0">
                <a:solidFill>
                  <a:srgbClr val="000000"/>
                </a:solidFill>
                <a:effectLst/>
                <a:latin typeface="Times New Roman" panose="02020603050405020304" pitchFamily="18" charset="0"/>
                <a:ea typeface="Calibri" panose="020F0502020204030204" pitchFamily="34" charset="0"/>
              </a:rPr>
              <a:t>Giao cho học sinh thực hiện ngoài giờ học trên lớp và nộp báo cáo để trao đổi, chia sẻ và đánh giá vào các thời điểm phù hợp trong kế hoạch giáo dục môn học/hoạt động giáo dục của giáo viên.</a:t>
            </a:r>
            <a:endParaRPr lang="en-US"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56327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A9BF3-521A-40F4-8EE7-BEE1877E3081}"/>
              </a:ext>
            </a:extLst>
          </p:cNvPr>
          <p:cNvSpPr>
            <a:spLocks noGrp="1"/>
          </p:cNvSpPr>
          <p:nvPr>
            <p:ph type="title"/>
          </p:nvPr>
        </p:nvSpPr>
        <p:spPr/>
        <p:txBody>
          <a:bodyPr>
            <a:normAutofit fontScale="90000"/>
          </a:bodyPr>
          <a:lstStyle/>
          <a:p>
            <a:r>
              <a:rPr lang="en-US" b="1" dirty="0" err="1">
                <a:solidFill>
                  <a:srgbClr val="0000FF"/>
                </a:solidFill>
                <a:latin typeface="Times New Roman" panose="02020603050405020304" pitchFamily="18" charset="0"/>
                <a:ea typeface="Calibri" panose="020F0502020204030204" pitchFamily="34" charset="0"/>
              </a:rPr>
              <a:t>Ghi</a:t>
            </a:r>
            <a:r>
              <a:rPr lang="en-US" b="1" dirty="0">
                <a:solidFill>
                  <a:srgbClr val="0000FF"/>
                </a:solidFill>
                <a:latin typeface="Times New Roman" panose="02020603050405020304" pitchFamily="18" charset="0"/>
                <a:ea typeface="Calibri" panose="020F0502020204030204" pitchFamily="34" charset="0"/>
              </a:rPr>
              <a:t> </a:t>
            </a:r>
            <a:r>
              <a:rPr lang="en-US" b="1" dirty="0" err="1">
                <a:solidFill>
                  <a:srgbClr val="0000FF"/>
                </a:solidFill>
                <a:latin typeface="Times New Roman" panose="02020603050405020304" pitchFamily="18" charset="0"/>
                <a:ea typeface="Calibri" panose="020F0502020204030204" pitchFamily="34" charset="0"/>
              </a:rPr>
              <a:t>chú</a:t>
            </a:r>
            <a:r>
              <a:rPr lang="vi-VN" dirty="0">
                <a:solidFill>
                  <a:srgbClr val="0000FF"/>
                </a:solidFill>
                <a:latin typeface="Times New Roman" panose="02020603050405020304" pitchFamily="18" charset="0"/>
                <a:ea typeface="Calibri" panose="020F0502020204030204" pitchFamily="34" charset="0"/>
              </a:rPr>
              <a:t>:</a:t>
            </a:r>
            <a:br>
              <a:rPr lang="en-US" dirty="0">
                <a:solidFill>
                  <a:srgbClr val="0000FF"/>
                </a:solidFill>
                <a:latin typeface="Times New Roman" panose="02020603050405020304" pitchFamily="18" charset="0"/>
                <a:ea typeface="Calibri" panose="020F0502020204030204" pitchFamily="34" charset="0"/>
              </a:rPr>
            </a:br>
            <a:endParaRPr lang="en-US" dirty="0">
              <a:solidFill>
                <a:srgbClr val="0000FF"/>
              </a:solidFill>
            </a:endParaRPr>
          </a:p>
        </p:txBody>
      </p:sp>
      <p:sp>
        <p:nvSpPr>
          <p:cNvPr id="3" name="Content Placeholder 2">
            <a:extLst>
              <a:ext uri="{FF2B5EF4-FFF2-40B4-BE49-F238E27FC236}">
                <a16:creationId xmlns:a16="http://schemas.microsoft.com/office/drawing/2014/main" id="{CA4AFED7-507B-4792-913A-047D76D7B2FC}"/>
              </a:ext>
            </a:extLst>
          </p:cNvPr>
          <p:cNvSpPr>
            <a:spLocks noGrp="1"/>
          </p:cNvSpPr>
          <p:nvPr>
            <p:ph idx="1"/>
          </p:nvPr>
        </p:nvSpPr>
        <p:spPr/>
        <p:txBody>
          <a:bodyPr>
            <a:normAutofit/>
          </a:bodyPr>
          <a:lstStyle/>
          <a:p>
            <a:pPr indent="342900" algn="just">
              <a:spcBef>
                <a:spcPts val="600"/>
              </a:spcBef>
              <a:spcAft>
                <a:spcPts val="600"/>
              </a:spcAft>
            </a:pPr>
            <a:r>
              <a:rPr lang="en-US" dirty="0" err="1">
                <a:solidFill>
                  <a:srgbClr val="000000"/>
                </a:solidFill>
                <a:effectLst/>
                <a:latin typeface="Times New Roman" panose="02020603050405020304" pitchFamily="18" charset="0"/>
                <a:ea typeface="Calibri" panose="020F0502020204030204" pitchFamily="34" charset="0"/>
              </a:rPr>
              <a:t>Mỗi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bài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dạy</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có</a:t>
            </a:r>
            <a:r>
              <a:rPr lang="vi-VN" dirty="0">
                <a:solidFill>
                  <a:srgbClr val="000000"/>
                </a:solidFill>
                <a:effectLst/>
                <a:latin typeface="Times New Roman" panose="02020603050405020304" pitchFamily="18" charset="0"/>
                <a:ea typeface="Calibri" panose="020F0502020204030204" pitchFamily="34" charset="0"/>
              </a:rPr>
              <a:t> thể được </a:t>
            </a:r>
            <a:r>
              <a:rPr lang="en-US" dirty="0" err="1">
                <a:solidFill>
                  <a:srgbClr val="000000"/>
                </a:solidFill>
                <a:effectLst/>
                <a:latin typeface="Times New Roman" panose="02020603050405020304" pitchFamily="18" charset="0"/>
                <a:ea typeface="Calibri" panose="020F0502020204030204" pitchFamily="34" charset="0"/>
              </a:rPr>
              <a:t>thực</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hiện</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trong</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nhiều</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tiết</a:t>
            </a:r>
            <a:r>
              <a:rPr lang="en-US" dirty="0">
                <a:solidFill>
                  <a:srgbClr val="000000"/>
                </a:solidFill>
                <a:effectLst/>
                <a:latin typeface="Times New Roman" panose="02020603050405020304" pitchFamily="18" charset="0"/>
                <a:ea typeface="Calibri" panose="020F0502020204030204" pitchFamily="34" charset="0"/>
              </a:rPr>
              <a:t> học</a:t>
            </a:r>
            <a:r>
              <a:rPr lang="vi-VN" dirty="0">
                <a:solidFill>
                  <a:srgbClr val="000000"/>
                </a:solidFill>
                <a:effectLst/>
                <a:latin typeface="Times New Roman" panose="02020603050405020304" pitchFamily="18" charset="0"/>
                <a:ea typeface="Calibri" panose="020F0502020204030204" pitchFamily="34" charset="0"/>
              </a:rPr>
              <a:t>,</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bảo</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đảm</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đủ</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thời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gian</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dành</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cho</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mỗi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hoạt</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động</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để</a:t>
            </a:r>
            <a:r>
              <a:rPr lang="en-US" dirty="0">
                <a:solidFill>
                  <a:srgbClr val="000000"/>
                </a:solidFill>
                <a:effectLst/>
                <a:latin typeface="Times New Roman" panose="02020603050405020304" pitchFamily="18" charset="0"/>
                <a:ea typeface="Calibri" panose="020F0502020204030204" pitchFamily="34" charset="0"/>
              </a:rPr>
              <a:t> học </a:t>
            </a:r>
            <a:r>
              <a:rPr lang="en-US" dirty="0" err="1">
                <a:solidFill>
                  <a:srgbClr val="000000"/>
                </a:solidFill>
                <a:effectLst/>
                <a:latin typeface="Times New Roman" panose="02020603050405020304" pitchFamily="18" charset="0"/>
                <a:ea typeface="Calibri" panose="020F0502020204030204" pitchFamily="34" charset="0"/>
              </a:rPr>
              <a:t>sinh</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thực</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hiện</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hiệu</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quả</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Hệ</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thống</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câu</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hỏi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bài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tập</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luyện</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tập</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cần</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bảo</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đảm</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yêu</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cầu</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tối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thiểu</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về</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số</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lượng</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và</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đủ</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về</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thể</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loại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theo</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yêu</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cầu</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phát</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triển</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các</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kĩ</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năng</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Hoạt</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động</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vận</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dụng</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được</a:t>
            </a:r>
            <a:r>
              <a:rPr lang="vi-VN" dirty="0">
                <a:solidFill>
                  <a:srgbClr val="000000"/>
                </a:solidFill>
                <a:effectLst/>
                <a:latin typeface="Times New Roman" panose="02020603050405020304" pitchFamily="18" charset="0"/>
                <a:ea typeface="Calibri" panose="020F0502020204030204" pitchFamily="34" charset="0"/>
              </a:rPr>
              <a:t> thực hiện đối với những bài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hoặc</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nhóm</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bài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có</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nội</a:t>
            </a:r>
            <a:r>
              <a:rPr lang="en-US" dirty="0">
                <a:solidFill>
                  <a:srgbClr val="000000"/>
                </a:solidFill>
                <a:effectLst/>
                <a:latin typeface="Times New Roman" panose="02020603050405020304" pitchFamily="18" charset="0"/>
                <a:ea typeface="Calibri" panose="020F0502020204030204" pitchFamily="34" charset="0"/>
              </a:rPr>
              <a:t> dung </a:t>
            </a:r>
            <a:r>
              <a:rPr lang="vi-VN" dirty="0">
                <a:solidFill>
                  <a:srgbClr val="000000"/>
                </a:solidFill>
                <a:effectLst/>
                <a:latin typeface="Times New Roman" panose="02020603050405020304" pitchFamily="18" charset="0"/>
                <a:ea typeface="Calibri" panose="020F0502020204030204" pitchFamily="34" charset="0"/>
              </a:rPr>
              <a:t>phù hợp và </a:t>
            </a:r>
            <a:r>
              <a:rPr lang="en-US" dirty="0" err="1">
                <a:solidFill>
                  <a:srgbClr val="000000"/>
                </a:solidFill>
                <a:effectLst/>
                <a:latin typeface="Times New Roman" panose="02020603050405020304" pitchFamily="18" charset="0"/>
                <a:ea typeface="Calibri" panose="020F0502020204030204" pitchFamily="34" charset="0"/>
              </a:rPr>
              <a:t>chủ</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yếu</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được</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giao</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cho</a:t>
            </a:r>
            <a:r>
              <a:rPr lang="en-US" dirty="0">
                <a:solidFill>
                  <a:srgbClr val="000000"/>
                </a:solidFill>
                <a:effectLst/>
                <a:latin typeface="Times New Roman" panose="02020603050405020304" pitchFamily="18" charset="0"/>
                <a:ea typeface="Calibri" panose="020F0502020204030204" pitchFamily="34" charset="0"/>
              </a:rPr>
              <a:t> học </a:t>
            </a:r>
            <a:r>
              <a:rPr lang="en-US" dirty="0" err="1">
                <a:solidFill>
                  <a:srgbClr val="000000"/>
                </a:solidFill>
                <a:effectLst/>
                <a:latin typeface="Times New Roman" panose="02020603050405020304" pitchFamily="18" charset="0"/>
                <a:ea typeface="Calibri" panose="020F0502020204030204" pitchFamily="34" charset="0"/>
              </a:rPr>
              <a:t>sinh</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thực</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hiện</a:t>
            </a:r>
            <a:r>
              <a:rPr lang="en-US" dirty="0">
                <a:solidFill>
                  <a:srgbClr val="000000"/>
                </a:solidFill>
                <a:effectLst/>
                <a:latin typeface="Times New Roman" panose="02020603050405020304" pitchFamily="18" charset="0"/>
                <a:ea typeface="Calibri" panose="020F0502020204030204" pitchFamily="34" charset="0"/>
              </a:rPr>
              <a:t> ở </a:t>
            </a:r>
            <a:r>
              <a:rPr lang="en-US" dirty="0" err="1">
                <a:solidFill>
                  <a:srgbClr val="000000"/>
                </a:solidFill>
                <a:effectLst/>
                <a:latin typeface="Times New Roman" panose="02020603050405020304" pitchFamily="18" charset="0"/>
                <a:ea typeface="Calibri" panose="020F0502020204030204" pitchFamily="34" charset="0"/>
              </a:rPr>
              <a:t>ngoài</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lớp</a:t>
            </a:r>
            <a:r>
              <a:rPr lang="en-US" dirty="0">
                <a:solidFill>
                  <a:srgbClr val="000000"/>
                </a:solidFill>
                <a:effectLst/>
                <a:latin typeface="Times New Roman" panose="02020603050405020304" pitchFamily="18" charset="0"/>
                <a:ea typeface="Calibri" panose="020F0502020204030204" pitchFamily="34" charset="0"/>
              </a:rPr>
              <a:t> học.</a:t>
            </a:r>
          </a:p>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Trong Kế hoạch bài dạy không cần nêu cụ thể lời nói của giáo viên, học sinh mà tập trung mô tả rõ hoạt động cụ thể của giáo viên: giáo viên giao nhiệm vụ/yêu cầu/quan sát/theo dõi/hướng dẫn/nhận xét/gợi ý/kiểm tra/đánh giá; học sinh đọc/nghe/nhìn/viết/trình bày/báo cáo/thí nghiệm/thực hành/làm.</a:t>
            </a:r>
            <a:endParaRPr lang="en-US"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13872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DBDA4-F855-4C43-88BB-85A0391D7D3D}"/>
              </a:ext>
            </a:extLst>
          </p:cNvPr>
          <p:cNvSpPr>
            <a:spLocks noGrp="1"/>
          </p:cNvSpPr>
          <p:nvPr>
            <p:ph type="title"/>
          </p:nvPr>
        </p:nvSpPr>
        <p:spPr/>
        <p:txBody>
          <a:bodyPr>
            <a:normAutofit/>
          </a:bodyPr>
          <a:lstStyle/>
          <a:p>
            <a:pPr algn="ctr"/>
            <a:r>
              <a:rPr lang="en-US" sz="2400" b="1" dirty="0" err="1">
                <a:solidFill>
                  <a:srgbClr val="0000FF"/>
                </a:solidFill>
                <a:latin typeface="Times New Roman" panose="02020603050405020304" pitchFamily="18" charset="0"/>
                <a:ea typeface="Calibri" panose="020F0502020204030204" pitchFamily="34" charset="0"/>
              </a:rPr>
              <a:t>Các</a:t>
            </a:r>
            <a:r>
              <a:rPr lang="en-US" sz="2400" b="1" dirty="0">
                <a:solidFill>
                  <a:srgbClr val="0000FF"/>
                </a:solidFill>
                <a:latin typeface="Times New Roman" panose="02020603050405020304" pitchFamily="18" charset="0"/>
                <a:ea typeface="Calibri" panose="020F0502020204030204" pitchFamily="34" charset="0"/>
              </a:rPr>
              <a:t> </a:t>
            </a:r>
            <a:r>
              <a:rPr lang="en-US" sz="2400" b="1" dirty="0" err="1">
                <a:solidFill>
                  <a:srgbClr val="0000FF"/>
                </a:solidFill>
                <a:latin typeface="Times New Roman" panose="02020603050405020304" pitchFamily="18" charset="0"/>
                <a:ea typeface="Calibri" panose="020F0502020204030204" pitchFamily="34" charset="0"/>
              </a:rPr>
              <a:t>bước</a:t>
            </a:r>
            <a:r>
              <a:rPr lang="en-US" sz="2400" b="1" dirty="0">
                <a:solidFill>
                  <a:srgbClr val="0000FF"/>
                </a:solidFill>
                <a:latin typeface="Times New Roman" panose="02020603050405020304" pitchFamily="18" charset="0"/>
                <a:ea typeface="Calibri" panose="020F0502020204030204" pitchFamily="34" charset="0"/>
              </a:rPr>
              <a:t> </a:t>
            </a:r>
            <a:r>
              <a:rPr lang="en-US" sz="2400" b="1" dirty="0" err="1">
                <a:solidFill>
                  <a:srgbClr val="0000FF"/>
                </a:solidFill>
                <a:latin typeface="Times New Roman" panose="02020603050405020304" pitchFamily="18" charset="0"/>
                <a:ea typeface="Calibri" panose="020F0502020204030204" pitchFamily="34" charset="0"/>
              </a:rPr>
              <a:t>tổ</a:t>
            </a:r>
            <a:r>
              <a:rPr lang="en-US" sz="2400" b="1" dirty="0">
                <a:solidFill>
                  <a:srgbClr val="0000FF"/>
                </a:solidFill>
                <a:latin typeface="Times New Roman" panose="02020603050405020304" pitchFamily="18" charset="0"/>
                <a:ea typeface="Calibri" panose="020F0502020204030204" pitchFamily="34" charset="0"/>
              </a:rPr>
              <a:t> </a:t>
            </a:r>
            <a:r>
              <a:rPr lang="en-US" sz="2400" b="1" dirty="0" err="1">
                <a:solidFill>
                  <a:srgbClr val="0000FF"/>
                </a:solidFill>
                <a:latin typeface="Times New Roman" panose="02020603050405020304" pitchFamily="18" charset="0"/>
                <a:ea typeface="Calibri" panose="020F0502020204030204" pitchFamily="34" charset="0"/>
              </a:rPr>
              <a:t>chức</a:t>
            </a:r>
            <a:r>
              <a:rPr lang="en-US" sz="2400" b="1" dirty="0">
                <a:solidFill>
                  <a:srgbClr val="0000FF"/>
                </a:solidFill>
                <a:latin typeface="Times New Roman" panose="02020603050405020304" pitchFamily="18" charset="0"/>
                <a:ea typeface="Calibri" panose="020F0502020204030204" pitchFamily="34" charset="0"/>
              </a:rPr>
              <a:t> </a:t>
            </a:r>
            <a:r>
              <a:rPr lang="en-US" sz="2400" b="1" dirty="0" err="1">
                <a:solidFill>
                  <a:srgbClr val="0000FF"/>
                </a:solidFill>
                <a:latin typeface="Times New Roman" panose="02020603050405020304" pitchFamily="18" charset="0"/>
                <a:ea typeface="Calibri" panose="020F0502020204030204" pitchFamily="34" charset="0"/>
              </a:rPr>
              <a:t>thực</a:t>
            </a:r>
            <a:r>
              <a:rPr lang="en-US" sz="2400" b="1" dirty="0">
                <a:solidFill>
                  <a:srgbClr val="0000FF"/>
                </a:solidFill>
                <a:latin typeface="Times New Roman" panose="02020603050405020304" pitchFamily="18" charset="0"/>
                <a:ea typeface="Calibri" panose="020F0502020204030204" pitchFamily="34" charset="0"/>
              </a:rPr>
              <a:t> </a:t>
            </a:r>
            <a:r>
              <a:rPr lang="en-US" sz="2400" b="1" dirty="0" err="1">
                <a:solidFill>
                  <a:srgbClr val="0000FF"/>
                </a:solidFill>
                <a:latin typeface="Times New Roman" panose="02020603050405020304" pitchFamily="18" charset="0"/>
                <a:ea typeface="Calibri" panose="020F0502020204030204" pitchFamily="34" charset="0"/>
              </a:rPr>
              <a:t>hiện</a:t>
            </a:r>
            <a:r>
              <a:rPr lang="vi-VN" sz="2400" b="1" dirty="0">
                <a:solidFill>
                  <a:srgbClr val="0000FF"/>
                </a:solidFill>
                <a:latin typeface="Times New Roman" panose="02020603050405020304" pitchFamily="18" charset="0"/>
                <a:ea typeface="Calibri" panose="020F0502020204030204" pitchFamily="34" charset="0"/>
              </a:rPr>
              <a:t> một hoạt động học</a:t>
            </a:r>
            <a:endParaRPr lang="en-US" sz="2400" b="1" dirty="0">
              <a:solidFill>
                <a:srgbClr val="0000FF"/>
              </a:solidFill>
            </a:endParaRPr>
          </a:p>
        </p:txBody>
      </p:sp>
      <p:sp>
        <p:nvSpPr>
          <p:cNvPr id="3" name="Content Placeholder 2">
            <a:extLst>
              <a:ext uri="{FF2B5EF4-FFF2-40B4-BE49-F238E27FC236}">
                <a16:creationId xmlns:a16="http://schemas.microsoft.com/office/drawing/2014/main" id="{3BFB7473-C8F1-4394-BA64-60088939927D}"/>
              </a:ext>
            </a:extLst>
          </p:cNvPr>
          <p:cNvSpPr>
            <a:spLocks noGrp="1"/>
          </p:cNvSpPr>
          <p:nvPr>
            <p:ph idx="1"/>
          </p:nvPr>
        </p:nvSpPr>
        <p:spPr/>
        <p:txBody>
          <a:bodyPr>
            <a:normAutofit fontScale="92500" lnSpcReduction="20000"/>
          </a:bodyPr>
          <a:lstStyle/>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Chuyển giao nhiệm vụ (giáo viên giao, học sinh nhận): Trình bày cụ thể giáo viên giao nhiệm vụ cho học sinh (đọc/nghe/nhìn/làm) với thiết bị dạy học/học liệu cụ thể để tất cả học sinh đều hiểu rõ nhiệm vụ phải thực hiện.</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Thực hiện nhiệm vụ (học sinh thực hiện, giáo viên theo dõi, hỗ trợ): Trình bày cụ thể học sinh thực hiện nhiệm vụ (đọc/nghe/nhìn/làm) gì theo yêu cầu của giáo viên; dự kiến những khó khăn mà học sinh có thể gặp phải kèm theo biện pháp cần hỗ trợ; dự kiến các mức độ hoàn thành nhiệm vụ theo yêu cầu.</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Báo cáo, thảo luận (giáo viên tổ chức, điều hành; học sinh báo cáo, thảo luận): Trình bày cụ thể "ý đồ" lựa chọn các nhóm học sinh báo cáo và cách thức cho học sinh báo cáo (có thể chỉ 1-2 nhóm; viết lên bảng hay dùng giấy A0 hay máy chiếu, thuyết trình). Nêu rõ cần làm rõ những nội dung/yêu cầu nào để học sinh ghi nhận, thực hiện.</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Kết luận, nhận định (giáo viên "chốt"): Trình bày cụ thể sản phẩm học tập mà học sinh phải hoàn thành theo yêu cầu (làm căn cứ để nhận xét, đánh giá các mức độ hoàn thành của học sinh trên thực tế tổ chức dạy học): Làm rõ vấn đề cần giải quyết/giải thích; nhiệm vụ học tập phải thực hiện tiếp theo.</a:t>
            </a:r>
            <a:endParaRPr lang="en-US"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64364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2051223" y="1408670"/>
            <a:ext cx="9156355" cy="5016844"/>
            <a:chOff x="0" y="0"/>
            <a:chExt cx="5159287" cy="3791413"/>
          </a:xfrm>
        </p:grpSpPr>
        <p:grpSp>
          <p:nvGrpSpPr>
            <p:cNvPr id="35" name="Group 34"/>
            <p:cNvGrpSpPr/>
            <p:nvPr/>
          </p:nvGrpSpPr>
          <p:grpSpPr>
            <a:xfrm>
              <a:off x="0" y="0"/>
              <a:ext cx="5159287" cy="3791413"/>
              <a:chOff x="0" y="0"/>
              <a:chExt cx="5159287" cy="3791413"/>
            </a:xfrm>
          </p:grpSpPr>
          <p:cxnSp>
            <p:nvCxnSpPr>
              <p:cNvPr id="38" name="Straight Connector 37"/>
              <p:cNvCxnSpPr/>
              <p:nvPr/>
            </p:nvCxnSpPr>
            <p:spPr>
              <a:xfrm>
                <a:off x="4252823" y="370936"/>
                <a:ext cx="1609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 name="Group 38"/>
              <p:cNvGrpSpPr/>
              <p:nvPr/>
            </p:nvGrpSpPr>
            <p:grpSpPr>
              <a:xfrm>
                <a:off x="0" y="0"/>
                <a:ext cx="5159287" cy="3791413"/>
                <a:chOff x="0" y="0"/>
                <a:chExt cx="5159287" cy="3791413"/>
              </a:xfrm>
            </p:grpSpPr>
            <p:cxnSp>
              <p:nvCxnSpPr>
                <p:cNvPr id="40" name="Straight Connector 39"/>
                <p:cNvCxnSpPr/>
                <p:nvPr/>
              </p:nvCxnSpPr>
              <p:spPr>
                <a:xfrm>
                  <a:off x="4252823" y="362309"/>
                  <a:ext cx="0" cy="2187245"/>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1" name="Group 40"/>
                <p:cNvGrpSpPr/>
                <p:nvPr/>
              </p:nvGrpSpPr>
              <p:grpSpPr>
                <a:xfrm>
                  <a:off x="0" y="0"/>
                  <a:ext cx="5159287" cy="3791413"/>
                  <a:chOff x="0" y="0"/>
                  <a:chExt cx="5159287" cy="3791413"/>
                </a:xfrm>
              </p:grpSpPr>
              <p:sp>
                <p:nvSpPr>
                  <p:cNvPr id="43" name="Text Box 5"/>
                  <p:cNvSpPr txBox="1"/>
                  <p:nvPr/>
                </p:nvSpPr>
                <p:spPr>
                  <a:xfrm>
                    <a:off x="4408098" y="923026"/>
                    <a:ext cx="687628"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CN</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44" name="Text Box 13"/>
                  <p:cNvSpPr txBox="1"/>
                  <p:nvPr/>
                </p:nvSpPr>
                <p:spPr>
                  <a:xfrm>
                    <a:off x="4399472" y="1708030"/>
                    <a:ext cx="687628"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TIN</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45" name="Text Box 14"/>
                  <p:cNvSpPr txBox="1"/>
                  <p:nvPr/>
                </p:nvSpPr>
                <p:spPr>
                  <a:xfrm>
                    <a:off x="0" y="1311215"/>
                    <a:ext cx="687628"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NT</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46" name="Text Box 1"/>
                  <p:cNvSpPr txBox="1"/>
                  <p:nvPr/>
                </p:nvSpPr>
                <p:spPr>
                  <a:xfrm>
                    <a:off x="4399472" y="120770"/>
                    <a:ext cx="665683"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TOÁN</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47" name="Text Box 11"/>
                  <p:cNvSpPr txBox="1"/>
                  <p:nvPr/>
                </p:nvSpPr>
                <p:spPr>
                  <a:xfrm>
                    <a:off x="1181819" y="103517"/>
                    <a:ext cx="665683"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VĂN</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48" name="Text Box 12"/>
                  <p:cNvSpPr txBox="1"/>
                  <p:nvPr/>
                </p:nvSpPr>
                <p:spPr>
                  <a:xfrm>
                    <a:off x="17253" y="77638"/>
                    <a:ext cx="665683"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NN</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49" name="Text Box 19"/>
                  <p:cNvSpPr txBox="1"/>
                  <p:nvPr/>
                </p:nvSpPr>
                <p:spPr>
                  <a:xfrm>
                    <a:off x="8627" y="1958196"/>
                    <a:ext cx="687628"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GDTC</a:t>
                    </a:r>
                    <a:endParaRPr lang="en-US">
                      <a:effectLst/>
                      <a:latin typeface="Arial" panose="020B0604020202020204" pitchFamily="34" charset="0"/>
                      <a:ea typeface="Calibri" panose="020F0502020204030204" pitchFamily="34" charset="0"/>
                      <a:cs typeface="Arial" panose="020B0604020202020204" pitchFamily="34" charset="0"/>
                    </a:endParaRPr>
                  </a:p>
                </p:txBody>
              </p:sp>
              <p:grpSp>
                <p:nvGrpSpPr>
                  <p:cNvPr id="50" name="Group 49"/>
                  <p:cNvGrpSpPr/>
                  <p:nvPr/>
                </p:nvGrpSpPr>
                <p:grpSpPr>
                  <a:xfrm>
                    <a:off x="2769080" y="0"/>
                    <a:ext cx="1360170" cy="2303831"/>
                    <a:chOff x="0" y="0"/>
                    <a:chExt cx="1360170" cy="2303831"/>
                  </a:xfrm>
                </p:grpSpPr>
                <p:sp>
                  <p:nvSpPr>
                    <p:cNvPr id="63" name="Text Box 2"/>
                    <p:cNvSpPr txBox="1"/>
                    <p:nvPr/>
                  </p:nvSpPr>
                  <p:spPr>
                    <a:xfrm>
                      <a:off x="343815" y="117043"/>
                      <a:ext cx="672998"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LÝ</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64" name="Text Box 3"/>
                    <p:cNvSpPr txBox="1"/>
                    <p:nvPr/>
                  </p:nvSpPr>
                  <p:spPr>
                    <a:xfrm>
                      <a:off x="343815" y="892454"/>
                      <a:ext cx="680313"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HÓA</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65" name="Text Box 4"/>
                    <p:cNvSpPr txBox="1"/>
                    <p:nvPr/>
                  </p:nvSpPr>
                  <p:spPr>
                    <a:xfrm>
                      <a:off x="358445" y="1616659"/>
                      <a:ext cx="687628"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SINH</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66" name="Rectangle 65"/>
                    <p:cNvSpPr/>
                    <p:nvPr/>
                  </p:nvSpPr>
                  <p:spPr>
                    <a:xfrm>
                      <a:off x="0" y="0"/>
                      <a:ext cx="1360170" cy="230383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Arial" panose="020B0604020202020204" pitchFamily="34" charset="0"/>
                        <a:cs typeface="Arial" panose="020B0604020202020204" pitchFamily="34" charset="0"/>
                      </a:endParaRPr>
                    </a:p>
                  </p:txBody>
                </p:sp>
              </p:grpSp>
              <p:sp>
                <p:nvSpPr>
                  <p:cNvPr id="51" name="Text Box 16"/>
                  <p:cNvSpPr txBox="1"/>
                  <p:nvPr/>
                </p:nvSpPr>
                <p:spPr>
                  <a:xfrm>
                    <a:off x="1130061" y="871268"/>
                    <a:ext cx="687628"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SỬ</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52" name="Text Box 17"/>
                  <p:cNvSpPr txBox="1"/>
                  <p:nvPr/>
                </p:nvSpPr>
                <p:spPr>
                  <a:xfrm>
                    <a:off x="1173193" y="1682151"/>
                    <a:ext cx="687628"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ĐỊA</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53" name="Text Box 18"/>
                  <p:cNvSpPr txBox="1"/>
                  <p:nvPr/>
                </p:nvSpPr>
                <p:spPr>
                  <a:xfrm>
                    <a:off x="0" y="715992"/>
                    <a:ext cx="687628" cy="4311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GDCD</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54" name="Rectangle 53"/>
                  <p:cNvSpPr/>
                  <p:nvPr/>
                </p:nvSpPr>
                <p:spPr>
                  <a:xfrm>
                    <a:off x="871268" y="698740"/>
                    <a:ext cx="1360170" cy="1572743"/>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Arial" panose="020B0604020202020204" pitchFamily="34" charset="0"/>
                      <a:cs typeface="Arial" panose="020B0604020202020204" pitchFamily="34" charset="0"/>
                    </a:endParaRPr>
                  </a:p>
                </p:txBody>
              </p:sp>
              <p:sp>
                <p:nvSpPr>
                  <p:cNvPr id="55" name="Text Box 26"/>
                  <p:cNvSpPr txBox="1"/>
                  <p:nvPr/>
                </p:nvSpPr>
                <p:spPr>
                  <a:xfrm>
                    <a:off x="2708695" y="2544792"/>
                    <a:ext cx="2450592" cy="50419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THLM (STEM)</a:t>
                    </a:r>
                    <a:endParaRPr lang="en-US">
                      <a:effectLst/>
                      <a:latin typeface="Arial" panose="020B0604020202020204" pitchFamily="34" charset="0"/>
                      <a:ea typeface="Calibri" panose="020F0502020204030204" pitchFamily="34" charset="0"/>
                      <a:cs typeface="Arial" panose="020B0604020202020204" pitchFamily="34" charset="0"/>
                    </a:endParaRPr>
                  </a:p>
                </p:txBody>
              </p:sp>
              <p:sp>
                <p:nvSpPr>
                  <p:cNvPr id="56" name="Text Box 28"/>
                  <p:cNvSpPr txBox="1"/>
                  <p:nvPr/>
                </p:nvSpPr>
                <p:spPr>
                  <a:xfrm>
                    <a:off x="34506" y="2544792"/>
                    <a:ext cx="2201418" cy="50419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THLM</a:t>
                    </a:r>
                    <a:endParaRPr lang="en-US">
                      <a:effectLst/>
                      <a:latin typeface="Arial" panose="020B0604020202020204" pitchFamily="34" charset="0"/>
                      <a:ea typeface="Calibri" panose="020F0502020204030204" pitchFamily="34" charset="0"/>
                      <a:cs typeface="Arial" panose="020B0604020202020204" pitchFamily="34" charset="0"/>
                    </a:endParaRPr>
                  </a:p>
                </p:txBody>
              </p:sp>
              <p:cxnSp>
                <p:nvCxnSpPr>
                  <p:cNvPr id="57" name="Straight Connector 56"/>
                  <p:cNvCxnSpPr/>
                  <p:nvPr/>
                </p:nvCxnSpPr>
                <p:spPr>
                  <a:xfrm>
                    <a:off x="4753155" y="1354347"/>
                    <a:ext cx="7315" cy="358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4149306" y="1181819"/>
                    <a:ext cx="277699" cy="73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a:off x="2018581" y="327804"/>
                    <a:ext cx="7315" cy="22238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837427" y="319177"/>
                    <a:ext cx="190754" cy="73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Text Box 43"/>
                  <p:cNvSpPr txBox="1"/>
                  <p:nvPr/>
                </p:nvSpPr>
                <p:spPr>
                  <a:xfrm>
                    <a:off x="8627" y="3286664"/>
                    <a:ext cx="5149774" cy="504749"/>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600"/>
                      </a:spcBef>
                      <a:spcAft>
                        <a:spcPts val="600"/>
                      </a:spcAft>
                    </a:pPr>
                    <a:r>
                      <a:rPr lang="en-US" b="1">
                        <a:effectLst/>
                        <a:latin typeface="Arial" panose="020B0604020202020204" pitchFamily="34" charset="0"/>
                        <a:ea typeface="Calibri" panose="020F0502020204030204" pitchFamily="34" charset="0"/>
                        <a:cs typeface="Arial" panose="020B0604020202020204" pitchFamily="34" charset="0"/>
                      </a:rPr>
                      <a:t>HOẠT ĐỘNG TRẢI NGHIỆM, HƯỚNG NGHIỆP</a:t>
                    </a:r>
                    <a:endParaRPr lang="en-US">
                      <a:effectLst/>
                      <a:latin typeface="Arial" panose="020B0604020202020204" pitchFamily="34" charset="0"/>
                      <a:ea typeface="Calibri" panose="020F0502020204030204" pitchFamily="34" charset="0"/>
                      <a:cs typeface="Arial" panose="020B0604020202020204" pitchFamily="34" charset="0"/>
                    </a:endParaRPr>
                  </a:p>
                </p:txBody>
              </p:sp>
              <p:cxnSp>
                <p:nvCxnSpPr>
                  <p:cNvPr id="62" name="Straight Arrow Connector 61"/>
                  <p:cNvCxnSpPr/>
                  <p:nvPr/>
                </p:nvCxnSpPr>
                <p:spPr>
                  <a:xfrm flipH="1">
                    <a:off x="802257" y="327804"/>
                    <a:ext cx="6985" cy="22237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2" name="Straight Connector 41"/>
                <p:cNvCxnSpPr/>
                <p:nvPr/>
              </p:nvCxnSpPr>
              <p:spPr>
                <a:xfrm>
                  <a:off x="672861" y="327804"/>
                  <a:ext cx="5048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36" name="Straight Arrow Connector 35"/>
            <p:cNvCxnSpPr/>
            <p:nvPr/>
          </p:nvCxnSpPr>
          <p:spPr>
            <a:xfrm>
              <a:off x="1138687" y="3045125"/>
              <a:ext cx="0" cy="2492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3950898" y="3053751"/>
              <a:ext cx="0" cy="2492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67" name="TextBox 66"/>
          <p:cNvSpPr txBox="1"/>
          <p:nvPr/>
        </p:nvSpPr>
        <p:spPr>
          <a:xfrm>
            <a:off x="1827228" y="447215"/>
            <a:ext cx="9378778" cy="523220"/>
          </a:xfrm>
          <a:prstGeom prst="rect">
            <a:avLst/>
          </a:prstGeom>
          <a:noFill/>
        </p:spPr>
        <p:txBody>
          <a:bodyPr wrap="square" rtlCol="0">
            <a:spAutoFit/>
          </a:bodyPr>
          <a:lstStyle/>
          <a:p>
            <a:r>
              <a:rPr lang="en-US" sz="2800" b="1">
                <a:solidFill>
                  <a:srgbClr val="FF0000"/>
                </a:solidFill>
                <a:latin typeface="Arial" panose="020B0604020202020204" pitchFamily="34" charset="0"/>
                <a:cs typeface="Arial" panose="020B0604020202020204" pitchFamily="34" charset="0"/>
              </a:rPr>
              <a:t>XÂY DỰNG KẾ HOẠCH GIÁO DỤC NHÀ TRƯỜNG</a:t>
            </a:r>
          </a:p>
        </p:txBody>
      </p:sp>
    </p:spTree>
    <p:extLst>
      <p:ext uri="{BB962C8B-B14F-4D97-AF65-F5344CB8AC3E}">
        <p14:creationId xmlns:p14="http://schemas.microsoft.com/office/powerpoint/2010/main" val="339403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7322" y="1669774"/>
            <a:ext cx="8915399" cy="1904699"/>
          </a:xfrm>
        </p:spPr>
        <p:txBody>
          <a:bodyPr>
            <a:normAutofit fontScale="90000"/>
          </a:bodyPr>
          <a:lstStyle/>
          <a:p>
            <a:pPr algn="ctr"/>
            <a:r>
              <a:rPr lang="en-US" dirty="0">
                <a:solidFill>
                  <a:srgbClr val="0000FF"/>
                </a:solidFill>
              </a:rPr>
              <a:t>TRÂN TRỌNG CẢM ƠN</a:t>
            </a:r>
            <a:br>
              <a:rPr lang="en-US" dirty="0">
                <a:solidFill>
                  <a:srgbClr val="0000FF"/>
                </a:solidFill>
              </a:rPr>
            </a:br>
            <a:r>
              <a:rPr lang="en-US" dirty="0">
                <a:solidFill>
                  <a:srgbClr val="0000FF"/>
                </a:solidFill>
                <a:hlinkClick r:id="rId2"/>
              </a:rPr>
              <a:t>nxthanh@moet.gov.vn</a:t>
            </a:r>
            <a:br>
              <a:rPr lang="en-US" dirty="0">
                <a:solidFill>
                  <a:srgbClr val="0000FF"/>
                </a:solidFill>
              </a:rPr>
            </a:br>
            <a:r>
              <a:rPr lang="en-US" dirty="0">
                <a:solidFill>
                  <a:srgbClr val="0000FF"/>
                </a:solidFill>
              </a:rPr>
              <a:t>0913563341</a:t>
            </a:r>
          </a:p>
        </p:txBody>
      </p:sp>
    </p:spTree>
    <p:extLst>
      <p:ext uri="{BB962C8B-B14F-4D97-AF65-F5344CB8AC3E}">
        <p14:creationId xmlns:p14="http://schemas.microsoft.com/office/powerpoint/2010/main" val="2823490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6382-9D9C-443F-9768-A25A868AFE99}"/>
              </a:ext>
            </a:extLst>
          </p:cNvPr>
          <p:cNvSpPr>
            <a:spLocks noGrp="1"/>
          </p:cNvSpPr>
          <p:nvPr>
            <p:ph type="title"/>
          </p:nvPr>
        </p:nvSpPr>
        <p:spPr>
          <a:xfrm>
            <a:off x="1584336" y="527852"/>
            <a:ext cx="10339437" cy="444052"/>
          </a:xfrm>
        </p:spPr>
        <p:txBody>
          <a:bodyPr>
            <a:noAutofit/>
          </a:bodyPr>
          <a:lstStyle/>
          <a:p>
            <a:pPr algn="ctr"/>
            <a:r>
              <a:rPr lang="en-US" sz="2400" b="1" dirty="0" err="1">
                <a:solidFill>
                  <a:srgbClr val="0000FF"/>
                </a:solidFill>
                <a:latin typeface="Times New Roman" panose="02020603050405020304" pitchFamily="18" charset="0"/>
                <a:cs typeface="Times New Roman" panose="02020603050405020304" pitchFamily="18" charset="0"/>
              </a:rPr>
              <a:t>MỤC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TIÊU</a:t>
            </a:r>
            <a:r>
              <a:rPr lang="en-US" sz="2400" b="1" dirty="0">
                <a:solidFill>
                  <a:srgbClr val="0000FF"/>
                </a:solidFill>
                <a:latin typeface="Times New Roman" panose="02020603050405020304" pitchFamily="18" charset="0"/>
                <a:cs typeface="Times New Roman" panose="02020603050405020304" pitchFamily="18" charset="0"/>
              </a:rPr>
              <a:t> CHUNG</a:t>
            </a:r>
            <a:endParaRPr lang="en-US" sz="2400" dirty="0">
              <a:solidFill>
                <a:srgbClr val="0000FF"/>
              </a:solidFill>
            </a:endParaRPr>
          </a:p>
        </p:txBody>
      </p:sp>
      <p:sp>
        <p:nvSpPr>
          <p:cNvPr id="3" name="Content Placeholder 2">
            <a:extLst>
              <a:ext uri="{FF2B5EF4-FFF2-40B4-BE49-F238E27FC236}">
                <a16:creationId xmlns:a16="http://schemas.microsoft.com/office/drawing/2014/main" id="{AC8CA8E7-0EC3-478E-BBFD-BEED162D49D2}"/>
              </a:ext>
            </a:extLst>
          </p:cNvPr>
          <p:cNvSpPr>
            <a:spLocks noGrp="1"/>
          </p:cNvSpPr>
          <p:nvPr>
            <p:ph idx="1"/>
          </p:nvPr>
        </p:nvSpPr>
        <p:spPr>
          <a:xfrm>
            <a:off x="1584337" y="1224793"/>
            <a:ext cx="10339437" cy="5209563"/>
          </a:xfrm>
        </p:spPr>
        <p:txBody>
          <a:bodyPr>
            <a:noAutofit/>
          </a:bodyPr>
          <a:lstStyle/>
          <a:p>
            <a:pPr algn="just">
              <a:lnSpc>
                <a:spcPct val="102000"/>
              </a:lnSpc>
              <a:spcBef>
                <a:spcPts val="600"/>
              </a:spcBef>
              <a:spcAft>
                <a:spcPts val="600"/>
              </a:spcAft>
            </a:pP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hoạch giáo dục của nhà trường bảo đảm yêu cầu</a:t>
            </a:r>
            <a:r>
              <a:rPr lang="vi-VN"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phổ</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trung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học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sở</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trung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học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phổ</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(sau đây gọi là chương trình) linh hoạt, phù hợp với điều kiện cụ thể của địa phương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cơ sở giáo dục.</a:t>
            </a:r>
            <a:endPar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2000"/>
              </a:lnSpc>
              <a:spcBef>
                <a:spcPts val="600"/>
              </a:spcBef>
              <a:spcAft>
                <a:spcPts val="600"/>
              </a:spcAft>
            </a:pP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huy</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sáng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chuyên</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môn</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k</a:t>
            </a: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hai thác, sử dụng hiệu quả cơ sở vật chất, thiết bị dạy học đáp ứng yêu cầu thực hiện </a:t>
            </a:r>
            <a:r>
              <a:rPr lang="vi-VN" spc="-2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các </a:t>
            </a:r>
            <a:r>
              <a:rPr lang="en-US" spc="-2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học</a:t>
            </a: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và kiểm tra, đánh giá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yêu cầu phát triển phẩm chất, năng lực học sinh</a:t>
            </a:r>
            <a:r>
              <a:rPr lang="vi-VN" spc="-2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2000"/>
              </a:lnSpc>
              <a:spcBef>
                <a:spcPts val="600"/>
              </a:spcBef>
              <a:spcAft>
                <a:spcPts val="600"/>
              </a:spcAft>
            </a:pP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Nâng cao hiệu lực, hiệu quả quản trị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học,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 trường; </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t>
            </a: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ảo đảm tính dân chủ,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giữa các tổ chuyên môn và các tổ chức đoàn thể</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pc="-1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phối</a:t>
            </a:r>
            <a:r>
              <a:rPr lang="en-US"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pc="-1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pc="-1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pc="-1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pc="-1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cha mẹ học sinh và các </a:t>
            </a:r>
            <a:r>
              <a:rPr lang="en-US" spc="-1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vi-VN"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quan, tổ chức có liên quan </a:t>
            </a:r>
            <a:r>
              <a:rPr lang="en-US" spc="-1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tại</a:t>
            </a:r>
            <a:r>
              <a:rPr lang="vi-VN"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địa phương </a:t>
            </a:r>
            <a:r>
              <a:rPr lang="en-US" spc="-1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pc="-1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tổ chức thực hiện </a:t>
            </a:r>
            <a:r>
              <a:rPr lang="en-US" spc="-1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vi-VN"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hoạch giáo dục của </a:t>
            </a:r>
            <a:r>
              <a:rPr lang="en-US"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lang="vi-VN"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hà trường</a:t>
            </a:r>
            <a:r>
              <a:rPr lang="en-US" spc="-1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5973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6BD07-04BC-4F8F-8F1E-12052FDD5718}"/>
              </a:ext>
            </a:extLst>
          </p:cNvPr>
          <p:cNvSpPr>
            <a:spLocks noGrp="1"/>
          </p:cNvSpPr>
          <p:nvPr>
            <p:ph type="title"/>
          </p:nvPr>
        </p:nvSpPr>
        <p:spPr>
          <a:xfrm>
            <a:off x="1584336" y="445181"/>
            <a:ext cx="10339437" cy="485997"/>
          </a:xfrm>
        </p:spPr>
        <p:txBody>
          <a:bodyPr>
            <a:normAutofit/>
          </a:bodyPr>
          <a:lstStyle/>
          <a:p>
            <a:pPr algn="ctr"/>
            <a:r>
              <a:rPr lang="en-US" sz="2400" b="1" dirty="0" err="1">
                <a:solidFill>
                  <a:srgbClr val="0000FF"/>
                </a:solidFill>
                <a:latin typeface="Times New Roman" panose="02020603050405020304" pitchFamily="18" charset="0"/>
                <a:cs typeface="Times New Roman" panose="02020603050405020304" pitchFamily="18" charset="0"/>
              </a:rPr>
              <a:t>KẾ</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HOẠCH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THỰC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HIỆN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CHƯƠNG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TRÌNH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MÔN</a:t>
            </a:r>
            <a:r>
              <a:rPr lang="en-US" sz="2400" b="1" dirty="0">
                <a:solidFill>
                  <a:srgbClr val="0000FF"/>
                </a:solidFill>
                <a:latin typeface="Times New Roman" panose="02020603050405020304" pitchFamily="18" charset="0"/>
                <a:cs typeface="Times New Roman" panose="02020603050405020304" pitchFamily="18" charset="0"/>
              </a:rPr>
              <a:t> HỌC</a:t>
            </a:r>
            <a:endParaRPr lang="en-US" sz="2400" b="1" dirty="0">
              <a:solidFill>
                <a:srgbClr val="0000FF"/>
              </a:solidFill>
            </a:endParaRPr>
          </a:p>
        </p:txBody>
      </p:sp>
      <p:sp>
        <p:nvSpPr>
          <p:cNvPr id="3" name="Content Placeholder 2">
            <a:extLst>
              <a:ext uri="{FF2B5EF4-FFF2-40B4-BE49-F238E27FC236}">
                <a16:creationId xmlns:a16="http://schemas.microsoft.com/office/drawing/2014/main" id="{218735DF-E9B0-49EE-8899-D7B6ABB4EF4F}"/>
              </a:ext>
            </a:extLst>
          </p:cNvPr>
          <p:cNvSpPr>
            <a:spLocks noGrp="1"/>
          </p:cNvSpPr>
          <p:nvPr>
            <p:ph idx="1"/>
          </p:nvPr>
        </p:nvSpPr>
        <p:spPr>
          <a:xfrm>
            <a:off x="1584337" y="1124125"/>
            <a:ext cx="10339437" cy="5288694"/>
          </a:xfrm>
        </p:spPr>
        <p:txBody>
          <a:bodyPr>
            <a:noAutofit/>
          </a:bodyPr>
          <a:lstStyle/>
          <a:p>
            <a:r>
              <a:rPr lang="en-US" dirty="0" err="1">
                <a:effectLst/>
                <a:latin typeface="Times New Roman" panose="02020603050405020304" pitchFamily="18" charset="0"/>
                <a:ea typeface="Calibri" panose="020F0502020204030204" pitchFamily="34" charset="0"/>
              </a:rPr>
              <a:t>Hiệu</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trưởng</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tổ</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chức</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xây</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dựng</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và</a:t>
            </a:r>
            <a:r>
              <a:rPr lang="en-US" dirty="0">
                <a:effectLst/>
                <a:latin typeface="Times New Roman" panose="02020603050405020304" pitchFamily="18" charset="0"/>
                <a:ea typeface="Calibri" panose="020F0502020204030204" pitchFamily="34" charset="0"/>
              </a:rPr>
              <a:t> ban </a:t>
            </a:r>
            <a:r>
              <a:rPr lang="en-US" dirty="0" err="1">
                <a:effectLst/>
                <a:latin typeface="Times New Roman" panose="02020603050405020304" pitchFamily="18" charset="0"/>
                <a:ea typeface="Calibri" panose="020F0502020204030204" pitchFamily="34" charset="0"/>
              </a:rPr>
              <a:t>hành</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kế</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hoạch</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thời</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gian</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thực</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hiện</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chương</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trình</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của</a:t>
            </a:r>
            <a:r>
              <a:rPr lang="vi-VN" dirty="0">
                <a:effectLst/>
                <a:latin typeface="Times New Roman" panose="02020603050405020304" pitchFamily="18" charset="0"/>
                <a:ea typeface="Calibri" panose="020F0502020204030204" pitchFamily="34" charset="0"/>
              </a:rPr>
              <a:t> từng </a:t>
            </a:r>
            <a:r>
              <a:rPr lang="en-US" dirty="0" err="1">
                <a:effectLst/>
                <a:latin typeface="Times New Roman" panose="02020603050405020304" pitchFamily="18" charset="0"/>
                <a:ea typeface="Calibri" panose="020F0502020204030204" pitchFamily="34" charset="0"/>
              </a:rPr>
              <a:t>môn</a:t>
            </a:r>
            <a:r>
              <a:rPr lang="en-US" dirty="0">
                <a:effectLst/>
                <a:latin typeface="Times New Roman" panose="02020603050405020304" pitchFamily="18" charset="0"/>
                <a:ea typeface="Calibri" panose="020F0502020204030204" pitchFamily="34" charset="0"/>
              </a:rPr>
              <a:t> học</a:t>
            </a:r>
            <a:r>
              <a:rPr lang="vi-VN" dirty="0">
                <a:effectLst/>
                <a:latin typeface="Times New Roman" panose="02020603050405020304" pitchFamily="18" charset="0"/>
                <a:ea typeface="Calibri" panose="020F0502020204030204" pitchFamily="34" charset="0"/>
              </a:rPr>
              <a:t> bảo đảm tổng số tiết/năm học quy định</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trong</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chương</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trình</a:t>
            </a:r>
            <a:r>
              <a:rPr lang="vi-VN" dirty="0">
                <a:effectLst/>
                <a:latin typeface="Times New Roman" panose="02020603050405020304" pitchFamily="18" charset="0"/>
                <a:ea typeface="Calibri" panose="020F0502020204030204" pitchFamily="34" charset="0"/>
              </a:rPr>
              <a:t>.</a:t>
            </a:r>
            <a:endParaRPr lang="en-US" dirty="0">
              <a:effectLst/>
              <a:latin typeface="Times New Roman" panose="02020603050405020304" pitchFamily="18"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K</a:t>
            </a:r>
            <a:r>
              <a:rPr lang="vi-VN" dirty="0">
                <a:effectLst/>
                <a:latin typeface="Times New Roman" panose="02020603050405020304" pitchFamily="18" charset="0"/>
                <a:ea typeface="Calibri" panose="020F0502020204030204" pitchFamily="34" charset="0"/>
              </a:rPr>
              <a:t>hông bắt buộc </a:t>
            </a:r>
            <a:r>
              <a:rPr lang="en-US" dirty="0" err="1">
                <a:effectLst/>
                <a:latin typeface="Times New Roman" panose="02020603050405020304" pitchFamily="18" charset="0"/>
                <a:ea typeface="Calibri" panose="020F0502020204030204" pitchFamily="34" charset="0"/>
              </a:rPr>
              <a:t>phải</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dạy</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tất</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cả</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các</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tuần</a:t>
            </a:r>
            <a:r>
              <a:rPr lang="en-US" dirty="0">
                <a:effectLst/>
                <a:latin typeface="Times New Roman" panose="02020603050405020304" pitchFamily="18" charset="0"/>
                <a:ea typeface="Calibri" panose="020F0502020204030204" pitchFamily="34" charset="0"/>
              </a:rPr>
              <a:t>, </a:t>
            </a:r>
            <a:r>
              <a:rPr lang="vi-VN" dirty="0">
                <a:effectLst/>
                <a:latin typeface="Times New Roman" panose="02020603050405020304" pitchFamily="18" charset="0"/>
                <a:ea typeface="Calibri" panose="020F0502020204030204" pitchFamily="34" charset="0"/>
              </a:rPr>
              <a:t>chia đều số tiết/tuần</a:t>
            </a:r>
            <a:r>
              <a:rPr lang="en-US" dirty="0">
                <a:effectLst/>
                <a:latin typeface="Times New Roman" panose="02020603050405020304" pitchFamily="18" charset="0"/>
                <a:ea typeface="Calibri" panose="020F0502020204030204" pitchFamily="34" charset="0"/>
              </a:rPr>
              <a:t>.</a:t>
            </a:r>
          </a:p>
          <a:p>
            <a:r>
              <a:rPr lang="en-US" dirty="0" err="1">
                <a:latin typeface="Times New Roman" panose="02020603050405020304" pitchFamily="18" charset="0"/>
                <a:ea typeface="Calibri" panose="020F0502020204030204" pitchFamily="34" charset="0"/>
              </a:rPr>
              <a:t>C</a:t>
            </a:r>
            <a:r>
              <a:rPr lang="en-US" dirty="0" err="1">
                <a:effectLst/>
                <a:latin typeface="Times New Roman" panose="02020603050405020304" pitchFamily="18" charset="0"/>
                <a:ea typeface="Calibri" panose="020F0502020204030204" pitchFamily="34" charset="0"/>
              </a:rPr>
              <a:t>ấp</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trung</a:t>
            </a:r>
            <a:r>
              <a:rPr lang="en-US" dirty="0">
                <a:effectLst/>
                <a:latin typeface="Times New Roman" panose="02020603050405020304" pitchFamily="18" charset="0"/>
                <a:ea typeface="Calibri" panose="020F0502020204030204" pitchFamily="34" charset="0"/>
              </a:rPr>
              <a:t> học </a:t>
            </a:r>
            <a:r>
              <a:rPr lang="en-US" dirty="0" err="1">
                <a:effectLst/>
                <a:latin typeface="Times New Roman" panose="02020603050405020304" pitchFamily="18" charset="0"/>
                <a:ea typeface="Calibri" panose="020F0502020204030204" pitchFamily="34" charset="0"/>
              </a:rPr>
              <a:t>phổ</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thông</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xây</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dựng</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một</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số</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tổ</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hợp</a:t>
            </a:r>
            <a:r>
              <a:rPr lang="vi-VN" dirty="0">
                <a:effectLst/>
                <a:latin typeface="Times New Roman" panose="02020603050405020304" pitchFamily="18" charset="0"/>
                <a:ea typeface="Calibri" panose="020F0502020204030204" pitchFamily="34" charset="0"/>
              </a:rPr>
              <a:t> gồm 5 môn học </a:t>
            </a:r>
            <a:r>
              <a:rPr lang="en-US" dirty="0" err="1">
                <a:effectLst/>
                <a:latin typeface="Times New Roman" panose="02020603050405020304" pitchFamily="18" charset="0"/>
                <a:ea typeface="Calibri" panose="020F0502020204030204" pitchFamily="34" charset="0"/>
              </a:rPr>
              <a:t>được</a:t>
            </a:r>
            <a:r>
              <a:rPr lang="vi-VN" dirty="0">
                <a:effectLst/>
                <a:latin typeface="Times New Roman" panose="02020603050405020304" pitchFamily="18" charset="0"/>
                <a:ea typeface="Calibri" panose="020F0502020204030204" pitchFamily="34" charset="0"/>
              </a:rPr>
              <a:t> chọn </a:t>
            </a:r>
            <a:r>
              <a:rPr lang="en-US" dirty="0" err="1">
                <a:effectLst/>
                <a:latin typeface="Times New Roman" panose="02020603050405020304" pitchFamily="18" charset="0"/>
                <a:ea typeface="Calibri" panose="020F0502020204030204" pitchFamily="34" charset="0"/>
              </a:rPr>
              <a:t>từ</a:t>
            </a:r>
            <a:r>
              <a:rPr lang="en-US" dirty="0">
                <a:effectLst/>
                <a:latin typeface="Times New Roman" panose="02020603050405020304" pitchFamily="18" charset="0"/>
                <a:ea typeface="Calibri" panose="020F0502020204030204" pitchFamily="34" charset="0"/>
              </a:rPr>
              <a:t> 3 </a:t>
            </a:r>
            <a:r>
              <a:rPr lang="en-US" dirty="0" err="1">
                <a:effectLst/>
                <a:latin typeface="Times New Roman" panose="02020603050405020304" pitchFamily="18" charset="0"/>
                <a:ea typeface="Calibri" panose="020F0502020204030204" pitchFamily="34" charset="0"/>
              </a:rPr>
              <a:t>nhóm</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môn</a:t>
            </a:r>
            <a:r>
              <a:rPr lang="en-US" dirty="0">
                <a:effectLst/>
                <a:latin typeface="Times New Roman" panose="02020603050405020304" pitchFamily="18" charset="0"/>
                <a:ea typeface="Calibri" panose="020F0502020204030204" pitchFamily="34" charset="0"/>
              </a:rPr>
              <a:t> học </a:t>
            </a:r>
            <a:r>
              <a:rPr lang="en-US" dirty="0" err="1">
                <a:effectLst/>
                <a:latin typeface="Times New Roman" panose="02020603050405020304" pitchFamily="18" charset="0"/>
                <a:ea typeface="Calibri" panose="020F0502020204030204" pitchFamily="34" charset="0"/>
              </a:rPr>
              <a:t>lựa</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chọn</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và</a:t>
            </a:r>
            <a:r>
              <a:rPr lang="en-US" dirty="0">
                <a:effectLst/>
                <a:latin typeface="Times New Roman" panose="02020603050405020304" pitchFamily="18" charset="0"/>
                <a:ea typeface="Calibri" panose="020F0502020204030204" pitchFamily="34" charset="0"/>
              </a:rPr>
              <a:t> </a:t>
            </a:r>
            <a:r>
              <a:rPr lang="vi-VN" dirty="0">
                <a:effectLst/>
                <a:latin typeface="Times New Roman" panose="02020603050405020304" pitchFamily="18" charset="0"/>
                <a:ea typeface="Calibri" panose="020F0502020204030204" pitchFamily="34" charset="0"/>
              </a:rPr>
              <a:t>một số</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tổ</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hợp</a:t>
            </a:r>
            <a:r>
              <a:rPr lang="en-US" dirty="0">
                <a:effectLst/>
                <a:latin typeface="Times New Roman" panose="02020603050405020304" pitchFamily="18" charset="0"/>
                <a:ea typeface="Calibri" panose="020F0502020204030204" pitchFamily="34" charset="0"/>
              </a:rPr>
              <a:t> 3 </a:t>
            </a:r>
            <a:r>
              <a:rPr lang="en-US" dirty="0" err="1">
                <a:effectLst/>
                <a:latin typeface="Times New Roman" panose="02020603050405020304" pitchFamily="18" charset="0"/>
                <a:ea typeface="Calibri" panose="020F0502020204030204" pitchFamily="34" charset="0"/>
              </a:rPr>
              <a:t>cụm</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chuyên</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đề</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của</a:t>
            </a:r>
            <a:r>
              <a:rPr lang="en-US" dirty="0">
                <a:effectLst/>
                <a:latin typeface="Times New Roman" panose="02020603050405020304" pitchFamily="18" charset="0"/>
                <a:ea typeface="Calibri" panose="020F0502020204030204" pitchFamily="34" charset="0"/>
              </a:rPr>
              <a:t> </a:t>
            </a:r>
            <a:r>
              <a:rPr lang="vi-VN" dirty="0">
                <a:effectLst/>
                <a:latin typeface="Times New Roman" panose="02020603050405020304" pitchFamily="18" charset="0"/>
                <a:ea typeface="Calibri" panose="020F0502020204030204" pitchFamily="34" charset="0"/>
              </a:rPr>
              <a:t>3</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môn</a:t>
            </a:r>
            <a:r>
              <a:rPr lang="en-US" dirty="0">
                <a:effectLst/>
                <a:latin typeface="Times New Roman" panose="02020603050405020304" pitchFamily="18" charset="0"/>
                <a:ea typeface="Calibri" panose="020F0502020204030204" pitchFamily="34" charset="0"/>
              </a:rPr>
              <a:t> học</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vi-VN" dirty="0">
                <a:effectLst/>
                <a:latin typeface="Times New Roman" panose="02020603050405020304" pitchFamily="18" charset="0"/>
                <a:ea typeface="Calibri" panose="020F0502020204030204" pitchFamily="34" charset="0"/>
                <a:cs typeface="Times New Roman" panose="02020603050405020304" pitchFamily="18" charset="0"/>
              </a:rPr>
              <a:t> với các hoạt động giáo dục được tổ chức theo hình thức tham quan, cắm trại,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hoạt động phục vụ cộng đồng </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đây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gọi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chung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r>
              <a:rPr lang="vi-VN"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vi-VN" dirty="0">
                <a:effectLst/>
                <a:latin typeface="Times New Roman" panose="02020603050405020304" pitchFamily="18" charset="0"/>
                <a:ea typeface="Calibri" panose="020F0502020204030204" pitchFamily="34" charset="0"/>
                <a:cs typeface="Times New Roman" panose="02020603050405020304" pitchFamily="18" charset="0"/>
              </a:rPr>
              <a:t> chức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k</a:t>
            </a:r>
            <a:r>
              <a:rPr lang="en-US" dirty="0">
                <a:effectLst/>
                <a:latin typeface="Times New Roman" panose="02020603050405020304" pitchFamily="18" charset="0"/>
                <a:ea typeface="Calibri" panose="020F0502020204030204" pitchFamily="34" charset="0"/>
                <a:cs typeface="Times New Roman" panose="02020603050405020304" pitchFamily="18" charset="0"/>
              </a:rPr>
              <a:t>ế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hoạch</a:t>
            </a:r>
            <a:r>
              <a:rPr lang="vi-VN" dirty="0">
                <a:effectLst/>
                <a:latin typeface="Times New Roman" panose="02020603050405020304" pitchFamily="18" charset="0"/>
                <a:ea typeface="Calibri" panose="020F0502020204030204" pitchFamily="34" charset="0"/>
                <a:cs typeface="Times New Roman" panose="02020603050405020304" pitchFamily="18" charset="0"/>
              </a:rPr>
              <a:t> thời gian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vi-VN" dirty="0">
                <a:effectLst/>
                <a:latin typeface="Times New Roman" panose="02020603050405020304" pitchFamily="18" charset="0"/>
                <a:ea typeface="Calibri" panose="020F0502020204030204" pitchFamily="34" charset="0"/>
                <a:cs typeface="Times New Roman" panose="02020603050405020304" pitchFamily="18" charset="0"/>
              </a:rPr>
              <a:t> hiện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kế hoạch thời gian thực hiện chương trình các môn học và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cụ</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vi-VN"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môi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vi-VN" dirty="0">
                <a:effectLst/>
                <a:latin typeface="Times New Roman" panose="02020603050405020304" pitchFamily="18" charset="0"/>
                <a:ea typeface="Calibri" panose="020F0502020204030204" pitchFamily="34" charset="0"/>
                <a:cs typeface="Times New Roman" panose="02020603050405020304" pitchFamily="18" charset="0"/>
              </a:rPr>
              <a:t> trải nghiệm,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vận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chương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môn</a:t>
            </a:r>
            <a:r>
              <a:rPr lang="en-US"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tiễn</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788280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19C25-CFE3-4053-B364-9EFFCA752819}"/>
              </a:ext>
            </a:extLst>
          </p:cNvPr>
          <p:cNvSpPr>
            <a:spLocks noGrp="1"/>
          </p:cNvSpPr>
          <p:nvPr>
            <p:ph type="title"/>
          </p:nvPr>
        </p:nvSpPr>
        <p:spPr>
          <a:xfrm>
            <a:off x="1584336" y="277401"/>
            <a:ext cx="10339437" cy="519553"/>
          </a:xfrm>
        </p:spPr>
        <p:txBody>
          <a:bodyPr>
            <a:normAutofit/>
          </a:bodyPr>
          <a:lstStyle/>
          <a:p>
            <a:pPr algn="ctr"/>
            <a:r>
              <a:rPr lang="en-US" sz="2400" b="1" dirty="0" err="1">
                <a:solidFill>
                  <a:srgbClr val="0000FF"/>
                </a:solidFill>
                <a:latin typeface="Times New Roman" panose="02020603050405020304" pitchFamily="18" charset="0"/>
                <a:cs typeface="Times New Roman" panose="02020603050405020304" pitchFamily="18" charset="0"/>
              </a:rPr>
              <a:t>KẾ</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HOẠCH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GIÁO</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DỤC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CỦA</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TỔ</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CHUYÊN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MÔN</a:t>
            </a:r>
            <a:endParaRPr lang="en-US" sz="24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CBE17C8-FE03-447E-BAE1-CF00D3F833EB}"/>
              </a:ext>
            </a:extLst>
          </p:cNvPr>
          <p:cNvSpPr>
            <a:spLocks noGrp="1"/>
          </p:cNvSpPr>
          <p:nvPr>
            <p:ph idx="1"/>
          </p:nvPr>
        </p:nvSpPr>
        <p:spPr>
          <a:xfrm>
            <a:off x="1584336" y="1040235"/>
            <a:ext cx="10339437" cy="5033393"/>
          </a:xfrm>
        </p:spPr>
        <p:txBody>
          <a:bodyPr>
            <a:noAutofit/>
          </a:bodyPr>
          <a:lstStyle/>
          <a:p>
            <a:r>
              <a:rPr lang="en-US" dirty="0">
                <a:effectLst/>
                <a:latin typeface="Times New Roman" panose="02020603050405020304" pitchFamily="18" charset="0"/>
                <a:ea typeface="Calibri" panose="020F0502020204030204" pitchFamily="34" charset="0"/>
              </a:rPr>
              <a:t>K</a:t>
            </a:r>
            <a:r>
              <a:rPr lang="vi-VN" dirty="0">
                <a:effectLst/>
                <a:latin typeface="Times New Roman" panose="02020603050405020304" pitchFamily="18" charset="0"/>
                <a:ea typeface="Calibri" panose="020F0502020204030204" pitchFamily="34" charset="0"/>
              </a:rPr>
              <a:t>ế hoạch </a:t>
            </a:r>
            <a:r>
              <a:rPr lang="en-US" dirty="0" err="1">
                <a:effectLst/>
                <a:latin typeface="Times New Roman" panose="02020603050405020304" pitchFamily="18" charset="0"/>
                <a:ea typeface="Calibri" panose="020F0502020204030204" pitchFamily="34" charset="0"/>
              </a:rPr>
              <a:t>giáo</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dục</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của</a:t>
            </a:r>
            <a:r>
              <a:rPr lang="en-US" dirty="0">
                <a:effectLst/>
                <a:latin typeface="Times New Roman" panose="02020603050405020304" pitchFamily="18" charset="0"/>
                <a:ea typeface="Calibri" panose="020F0502020204030204" pitchFamily="34" charset="0"/>
              </a:rPr>
              <a:t> </a:t>
            </a:r>
            <a:r>
              <a:rPr lang="vi-VN" dirty="0">
                <a:effectLst/>
                <a:latin typeface="Times New Roman" panose="02020603050405020304" pitchFamily="18" charset="0"/>
                <a:ea typeface="Calibri" panose="020F0502020204030204" pitchFamily="34" charset="0"/>
              </a:rPr>
              <a:t>tổ chuyên môn</a:t>
            </a:r>
            <a:r>
              <a:rPr lang="en-US" dirty="0">
                <a:effectLst/>
                <a:latin typeface="Times New Roman" panose="02020603050405020304" pitchFamily="18" charset="0"/>
                <a:ea typeface="Calibri" panose="020F0502020204030204" pitchFamily="34" charset="0"/>
              </a:rPr>
              <a:t>, bao </a:t>
            </a:r>
            <a:r>
              <a:rPr lang="en-US" dirty="0" err="1">
                <a:effectLst/>
                <a:latin typeface="Times New Roman" panose="02020603050405020304" pitchFamily="18" charset="0"/>
                <a:ea typeface="Calibri" panose="020F0502020204030204" pitchFamily="34" charset="0"/>
              </a:rPr>
              <a:t>gồm</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Kế</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hoạch</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dạy</a:t>
            </a:r>
            <a:r>
              <a:rPr lang="en-US" dirty="0">
                <a:effectLst/>
                <a:latin typeface="Times New Roman" panose="02020603050405020304" pitchFamily="18" charset="0"/>
                <a:ea typeface="Calibri" panose="020F0502020204030204" pitchFamily="34" charset="0"/>
              </a:rPr>
              <a:t> học </a:t>
            </a:r>
            <a:r>
              <a:rPr lang="en-US" dirty="0" err="1">
                <a:effectLst/>
                <a:latin typeface="Times New Roman" panose="02020603050405020304" pitchFamily="18" charset="0"/>
                <a:ea typeface="Calibri" panose="020F0502020204030204" pitchFamily="34" charset="0"/>
              </a:rPr>
              <a:t>các</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môn</a:t>
            </a:r>
            <a:r>
              <a:rPr lang="en-US" dirty="0">
                <a:effectLst/>
                <a:latin typeface="Times New Roman" panose="02020603050405020304" pitchFamily="18" charset="0"/>
                <a:ea typeface="Calibri" panose="020F0502020204030204" pitchFamily="34" charset="0"/>
              </a:rPr>
              <a:t> học </a:t>
            </a:r>
            <a:r>
              <a:rPr lang="en-US" dirty="0" err="1">
                <a:effectLst/>
                <a:latin typeface="Times New Roman" panose="02020603050405020304" pitchFamily="18" charset="0"/>
                <a:ea typeface="Calibri" panose="020F0502020204030204" pitchFamily="34" charset="0"/>
              </a:rPr>
              <a:t>và</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Kế</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hoạch</a:t>
            </a:r>
            <a:r>
              <a:rPr lang="en-US" dirty="0">
                <a:effectLst/>
                <a:latin typeface="Times New Roman" panose="02020603050405020304" pitchFamily="18" charset="0"/>
                <a:ea typeface="Calibri" panose="020F0502020204030204" pitchFamily="34" charset="0"/>
              </a:rPr>
              <a:t> </a:t>
            </a:r>
            <a:r>
              <a:rPr lang="vi-VN" dirty="0">
                <a:effectLst/>
                <a:latin typeface="Times New Roman" panose="02020603050405020304" pitchFamily="18" charset="0"/>
                <a:ea typeface="Calibri" panose="020F0502020204030204" pitchFamily="34" charset="0"/>
              </a:rPr>
              <a:t>tổ chức </a:t>
            </a:r>
            <a:r>
              <a:rPr lang="en-US" dirty="0" err="1">
                <a:effectLst/>
                <a:latin typeface="Times New Roman" panose="02020603050405020304" pitchFamily="18" charset="0"/>
                <a:ea typeface="Calibri" panose="020F0502020204030204" pitchFamily="34" charset="0"/>
              </a:rPr>
              <a:t>các</a:t>
            </a:r>
            <a:r>
              <a:rPr lang="en-US" dirty="0">
                <a:effectLst/>
                <a:latin typeface="Times New Roman" panose="02020603050405020304" pitchFamily="18" charset="0"/>
                <a:ea typeface="Calibri" panose="020F0502020204030204" pitchFamily="34" charset="0"/>
              </a:rPr>
              <a:t> </a:t>
            </a:r>
            <a:r>
              <a:rPr lang="vi-VN" dirty="0">
                <a:effectLst/>
                <a:latin typeface="Times New Roman" panose="02020603050405020304" pitchFamily="18" charset="0"/>
                <a:ea typeface="Calibri" panose="020F0502020204030204" pitchFamily="34" charset="0"/>
              </a:rPr>
              <a:t>hoạt động giáo dục</a:t>
            </a:r>
            <a:r>
              <a:rPr lang="en-US" dirty="0">
                <a:effectLst/>
                <a:latin typeface="Times New Roman" panose="02020603050405020304" pitchFamily="18" charset="0"/>
                <a:ea typeface="Calibri" panose="020F0502020204030204" pitchFamily="34" charset="0"/>
              </a:rPr>
              <a:t>.</a:t>
            </a:r>
          </a:p>
          <a:p>
            <a:pPr algn="just">
              <a:lnSpc>
                <a:spcPct val="102000"/>
              </a:lnSpc>
              <a:spcBef>
                <a:spcPts val="600"/>
              </a:spcBef>
              <a:spcAft>
                <a:spcPts val="600"/>
              </a:spcAft>
            </a:pPr>
            <a:r>
              <a:rPr lang="vi-VN" dirty="0">
                <a:effectLst/>
                <a:latin typeface="Times New Roman" panose="02020603050405020304" pitchFamily="18" charset="0"/>
                <a:ea typeface="Calibri" panose="020F0502020204030204" pitchFamily="34" charset="0"/>
                <a:cs typeface="Times New Roman" panose="02020603050405020304" pitchFamily="18" charset="0"/>
              </a:rPr>
              <a:t>Đối với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các hoạt động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vi-VN" dirty="0">
                <a:effectLst/>
                <a:latin typeface="Times New Roman" panose="02020603050405020304" pitchFamily="18" charset="0"/>
                <a:ea typeface="Calibri" panose="020F0502020204030204" pitchFamily="34" charset="0"/>
                <a:cs typeface="Times New Roman" panose="02020603050405020304" pitchFamily="18" charset="0"/>
              </a:rPr>
              <a:t>, đơn vị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giao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trì</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hoạch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cụ</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đích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dirty="0">
                <a:effectLst/>
                <a:latin typeface="Times New Roman" panose="02020603050405020304" pitchFamily="18" charset="0"/>
                <a:ea typeface="Calibri" panose="020F0502020204030204" pitchFamily="34" charset="0"/>
                <a:cs typeface="Times New Roman" panose="02020603050405020304" pitchFamily="18" charset="0"/>
              </a:rPr>
              <a:t> dung</a:t>
            </a:r>
            <a:r>
              <a:rPr lang="vi-VN"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chương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địa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spcBef>
                <a:spcPts val="600"/>
              </a:spcBef>
              <a:spcAft>
                <a:spcPts val="600"/>
              </a:spcAft>
            </a:pPr>
            <a:r>
              <a:rPr lang="vi-VN" dirty="0">
                <a:effectLst/>
                <a:latin typeface="Times New Roman" panose="02020603050405020304" pitchFamily="18" charset="0"/>
                <a:ea typeface="Times New Roman" panose="02020603050405020304" pitchFamily="18" charset="0"/>
              </a:rPr>
              <a:t>Thực hiện sinh hoạt tổ/nhóm chuyên môn </a:t>
            </a:r>
            <a:r>
              <a:rPr lang="en-US" dirty="0" err="1">
                <a:effectLst/>
                <a:latin typeface="Times New Roman" panose="02020603050405020304" pitchFamily="18" charset="0"/>
                <a:ea typeface="Times New Roman" panose="02020603050405020304" pitchFamily="18" charset="0"/>
              </a:rPr>
              <a:t>dựa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trên</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nghiên</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cứu</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bài</a:t>
            </a:r>
            <a:r>
              <a:rPr lang="en-US" dirty="0">
                <a:effectLst/>
                <a:latin typeface="Times New Roman" panose="02020603050405020304" pitchFamily="18" charset="0"/>
                <a:ea typeface="Times New Roman" panose="02020603050405020304" pitchFamily="18" charset="0"/>
              </a:rPr>
              <a:t> học: </a:t>
            </a:r>
            <a:r>
              <a:rPr lang="vi-VN" dirty="0">
                <a:effectLst/>
                <a:latin typeface="Times New Roman" panose="02020603050405020304" pitchFamily="18" charset="0"/>
                <a:ea typeface="Times New Roman" panose="02020603050405020304" pitchFamily="18" charset="0"/>
              </a:rPr>
              <a:t>xây dựng </a:t>
            </a:r>
            <a:r>
              <a:rPr lang="en-US" dirty="0" err="1">
                <a:effectLst/>
                <a:latin typeface="Times New Roman" panose="02020603050405020304" pitchFamily="18" charset="0"/>
                <a:ea typeface="Times New Roman" panose="02020603050405020304" pitchFamily="18" charset="0"/>
              </a:rPr>
              <a:t>bài</a:t>
            </a:r>
            <a:r>
              <a:rPr lang="en-US" dirty="0">
                <a:effectLst/>
                <a:latin typeface="Times New Roman" panose="02020603050405020304" pitchFamily="18" charset="0"/>
                <a:ea typeface="Times New Roman" panose="02020603050405020304" pitchFamily="18" charset="0"/>
              </a:rPr>
              <a:t> học</a:t>
            </a:r>
            <a:r>
              <a:rPr lang="vi-VN" dirty="0">
                <a:effectLst/>
                <a:latin typeface="Times New Roman" panose="02020603050405020304" pitchFamily="18" charset="0"/>
                <a:ea typeface="Times New Roman" panose="02020603050405020304" pitchFamily="18" charset="0"/>
              </a:rPr>
              <a:t> minh hoạ, tổ chức dạy học và dự giờ</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để</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phân</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tích</a:t>
            </a:r>
            <a:r>
              <a:rPr lang="vi-VN" dirty="0">
                <a:effectLst/>
                <a:latin typeface="Times New Roman" panose="02020603050405020304" pitchFamily="18" charset="0"/>
                <a:ea typeface="Times New Roman" panose="02020603050405020304" pitchFamily="18" charset="0"/>
              </a:rPr>
              <a:t>, rút kinh nghiệm giờ dạy dựa trên phân tích hoạt động học của học sinh.</a:t>
            </a:r>
            <a:endParaRPr lang="en-US" dirty="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vi-VN" dirty="0">
                <a:effectLst/>
                <a:latin typeface="Times New Roman" panose="02020603050405020304" pitchFamily="18" charset="0"/>
                <a:ea typeface="Times New Roman" panose="02020603050405020304" pitchFamily="18" charset="0"/>
              </a:rPr>
              <a:t>Việc dự giờ, thăm lớp của giáo viên được thực hiện theo kế hoạch sinh hoạt chuyên môn của tổ/nhóm chuyên môn.</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9865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9657F-176B-468F-92C1-CAB5FE16FEDD}"/>
              </a:ext>
            </a:extLst>
          </p:cNvPr>
          <p:cNvSpPr>
            <a:spLocks noGrp="1"/>
          </p:cNvSpPr>
          <p:nvPr>
            <p:ph type="title"/>
          </p:nvPr>
        </p:nvSpPr>
        <p:spPr/>
        <p:txBody>
          <a:bodyPr>
            <a:normAutofit/>
          </a:bodyPr>
          <a:lstStyle/>
          <a:p>
            <a:pPr algn="ctr"/>
            <a:r>
              <a:rPr lang="en-US" sz="2400" b="1" dirty="0" err="1">
                <a:solidFill>
                  <a:srgbClr val="0000FF"/>
                </a:solidFill>
                <a:latin typeface="Times New Roman" panose="02020603050405020304" pitchFamily="18" charset="0"/>
                <a:cs typeface="Times New Roman" panose="02020603050405020304" pitchFamily="18" charset="0"/>
              </a:rPr>
              <a:t>KẾ</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HOẠCH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GIÁO</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DỤC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CỦA</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GIÁO</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VIÊN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VÀ</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KẾ</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HOẠCH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BÀI</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DẠY</a:t>
            </a:r>
            <a:endParaRPr lang="en-US" sz="24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32C0643-129E-4A2E-90F3-38F8CF4A26F2}"/>
              </a:ext>
            </a:extLst>
          </p:cNvPr>
          <p:cNvSpPr>
            <a:spLocks noGrp="1"/>
          </p:cNvSpPr>
          <p:nvPr>
            <p:ph idx="1"/>
          </p:nvPr>
        </p:nvSpPr>
        <p:spPr>
          <a:xfrm>
            <a:off x="1584337" y="1377695"/>
            <a:ext cx="10339437" cy="4737879"/>
          </a:xfrm>
        </p:spPr>
        <p:txBody>
          <a:bodyPr>
            <a:noAutofit/>
          </a:bodyPr>
          <a:lstStyle/>
          <a:p>
            <a:r>
              <a:rPr lang="en-US" dirty="0" err="1">
                <a:solidFill>
                  <a:schemeClr val="tx1"/>
                </a:solidFill>
                <a:effectLst/>
                <a:latin typeface="Times New Roman" panose="02020603050405020304" pitchFamily="18" charset="0"/>
                <a:ea typeface="Calibri" panose="020F0502020204030204" pitchFamily="34" charset="0"/>
              </a:rPr>
              <a:t>Kế</a:t>
            </a:r>
            <a:r>
              <a:rPr lang="en-US" dirty="0">
                <a:solidFill>
                  <a:schemeClr val="tx1"/>
                </a:solidFill>
                <a:effectLst/>
                <a:latin typeface="Times New Roman" panose="02020603050405020304" pitchFamily="18" charset="0"/>
                <a:ea typeface="Calibri" panose="020F0502020204030204" pitchFamily="34" charset="0"/>
              </a:rPr>
              <a:t> </a:t>
            </a:r>
            <a:r>
              <a:rPr lang="en-US" dirty="0" err="1">
                <a:solidFill>
                  <a:schemeClr val="tx1"/>
                </a:solidFill>
                <a:effectLst/>
                <a:latin typeface="Times New Roman" panose="02020603050405020304" pitchFamily="18" charset="0"/>
                <a:ea typeface="Calibri" panose="020F0502020204030204" pitchFamily="34" charset="0"/>
              </a:rPr>
              <a:t>hoạch</a:t>
            </a:r>
            <a:r>
              <a:rPr lang="en-US" dirty="0">
                <a:solidFill>
                  <a:schemeClr val="tx1"/>
                </a:solidFill>
                <a:effectLst/>
                <a:latin typeface="Times New Roman" panose="02020603050405020304" pitchFamily="18" charset="0"/>
                <a:ea typeface="Calibri" panose="020F0502020204030204" pitchFamily="34" charset="0"/>
              </a:rPr>
              <a:t> </a:t>
            </a:r>
            <a:r>
              <a:rPr lang="en-US" dirty="0" err="1">
                <a:solidFill>
                  <a:schemeClr val="tx1"/>
                </a:solidFill>
                <a:effectLst/>
                <a:latin typeface="Times New Roman" panose="02020603050405020304" pitchFamily="18" charset="0"/>
                <a:ea typeface="Calibri" panose="020F0502020204030204" pitchFamily="34" charset="0"/>
              </a:rPr>
              <a:t>giáo</a:t>
            </a:r>
            <a:r>
              <a:rPr lang="en-US" dirty="0">
                <a:solidFill>
                  <a:schemeClr val="tx1"/>
                </a:solidFill>
                <a:effectLst/>
                <a:latin typeface="Times New Roman" panose="02020603050405020304" pitchFamily="18" charset="0"/>
                <a:ea typeface="Calibri" panose="020F0502020204030204" pitchFamily="34" charset="0"/>
              </a:rPr>
              <a:t> </a:t>
            </a:r>
            <a:r>
              <a:rPr lang="en-US" dirty="0" err="1">
                <a:solidFill>
                  <a:schemeClr val="tx1"/>
                </a:solidFill>
                <a:effectLst/>
                <a:latin typeface="Times New Roman" panose="02020603050405020304" pitchFamily="18" charset="0"/>
                <a:ea typeface="Calibri" panose="020F0502020204030204" pitchFamily="34" charset="0"/>
              </a:rPr>
              <a:t>dục</a:t>
            </a:r>
            <a:r>
              <a:rPr lang="en-US" dirty="0">
                <a:solidFill>
                  <a:schemeClr val="tx1"/>
                </a:solidFill>
                <a:effectLst/>
                <a:latin typeface="Times New Roman" panose="02020603050405020304" pitchFamily="18" charset="0"/>
                <a:ea typeface="Calibri" panose="020F0502020204030204" pitchFamily="34" charset="0"/>
              </a:rPr>
              <a:t> </a:t>
            </a:r>
            <a:r>
              <a:rPr lang="en-US" dirty="0" err="1">
                <a:solidFill>
                  <a:schemeClr val="tx1"/>
                </a:solidFill>
                <a:effectLst/>
                <a:latin typeface="Times New Roman" panose="02020603050405020304" pitchFamily="18" charset="0"/>
                <a:ea typeface="Calibri" panose="020F0502020204030204" pitchFamily="34" charset="0"/>
              </a:rPr>
              <a:t>của</a:t>
            </a:r>
            <a:r>
              <a:rPr lang="en-US" dirty="0">
                <a:solidFill>
                  <a:schemeClr val="tx1"/>
                </a:solidFill>
                <a:effectLst/>
                <a:latin typeface="Times New Roman" panose="02020603050405020304" pitchFamily="18" charset="0"/>
                <a:ea typeface="Calibri" panose="020F0502020204030204" pitchFamily="34" charset="0"/>
              </a:rPr>
              <a:t> </a:t>
            </a:r>
            <a:r>
              <a:rPr lang="en-US" dirty="0" err="1">
                <a:solidFill>
                  <a:schemeClr val="tx1"/>
                </a:solidFill>
                <a:effectLst/>
                <a:latin typeface="Times New Roman" panose="02020603050405020304" pitchFamily="18" charset="0"/>
                <a:ea typeface="Calibri" panose="020F0502020204030204" pitchFamily="34" charset="0"/>
              </a:rPr>
              <a:t>giáo</a:t>
            </a:r>
            <a:r>
              <a:rPr lang="en-US" dirty="0">
                <a:solidFill>
                  <a:schemeClr val="tx1"/>
                </a:solidFill>
                <a:effectLst/>
                <a:latin typeface="Times New Roman" panose="02020603050405020304" pitchFamily="18" charset="0"/>
                <a:ea typeface="Calibri" panose="020F0502020204030204" pitchFamily="34" charset="0"/>
              </a:rPr>
              <a:t> </a:t>
            </a:r>
            <a:r>
              <a:rPr lang="en-US" dirty="0" err="1">
                <a:solidFill>
                  <a:schemeClr val="tx1"/>
                </a:solidFill>
                <a:effectLst/>
                <a:latin typeface="Times New Roman" panose="02020603050405020304" pitchFamily="18" charset="0"/>
                <a:ea typeface="Calibri" panose="020F0502020204030204" pitchFamily="34" charset="0"/>
              </a:rPr>
              <a:t>viên</a:t>
            </a:r>
            <a:r>
              <a:rPr lang="en-US" dirty="0">
                <a:solidFill>
                  <a:schemeClr val="tx1"/>
                </a:solidFill>
                <a:effectLst/>
                <a:latin typeface="Times New Roman" panose="02020603050405020304" pitchFamily="18" charset="0"/>
                <a:ea typeface="Calibri" panose="020F0502020204030204" pitchFamily="34" charset="0"/>
              </a:rPr>
              <a:t> </a:t>
            </a:r>
            <a:r>
              <a:rPr lang="en-US" dirty="0" err="1">
                <a:solidFill>
                  <a:schemeClr val="tx1"/>
                </a:solidFill>
                <a:effectLst/>
                <a:latin typeface="Times New Roman" panose="02020603050405020304" pitchFamily="18" charset="0"/>
                <a:ea typeface="Calibri" panose="020F0502020204030204" pitchFamily="34" charset="0"/>
              </a:rPr>
              <a:t>trong</a:t>
            </a:r>
            <a:r>
              <a:rPr lang="en-US" dirty="0">
                <a:solidFill>
                  <a:schemeClr val="tx1"/>
                </a:solidFill>
                <a:effectLst/>
                <a:latin typeface="Times New Roman" panose="02020603050405020304" pitchFamily="18" charset="0"/>
                <a:ea typeface="Calibri" panose="020F0502020204030204" pitchFamily="34" charset="0"/>
              </a:rPr>
              <a:t> </a:t>
            </a:r>
            <a:r>
              <a:rPr lang="en-US" dirty="0" err="1">
                <a:solidFill>
                  <a:schemeClr val="tx1"/>
                </a:solidFill>
                <a:effectLst/>
                <a:latin typeface="Times New Roman" panose="02020603050405020304" pitchFamily="18" charset="0"/>
                <a:ea typeface="Calibri" panose="020F0502020204030204" pitchFamily="34" charset="0"/>
              </a:rPr>
              <a:t>năm</a:t>
            </a:r>
            <a:r>
              <a:rPr lang="en-US" dirty="0">
                <a:solidFill>
                  <a:schemeClr val="tx1"/>
                </a:solidFill>
                <a:effectLst/>
                <a:latin typeface="Times New Roman" panose="02020603050405020304" pitchFamily="18" charset="0"/>
                <a:ea typeface="Calibri" panose="020F0502020204030204" pitchFamily="34" charset="0"/>
              </a:rPr>
              <a:t> học</a:t>
            </a:r>
            <a:r>
              <a:rPr lang="vi-VN" dirty="0">
                <a:solidFill>
                  <a:schemeClr val="tx1"/>
                </a:solidFill>
                <a:effectLst/>
                <a:latin typeface="Times New Roman" panose="02020603050405020304" pitchFamily="18" charset="0"/>
                <a:ea typeface="Calibri" panose="020F0502020204030204" pitchFamily="34" charset="0"/>
              </a:rPr>
              <a:t>; trên cơ sở đó xây dựng các </a:t>
            </a:r>
            <a:r>
              <a:rPr lang="en-US" dirty="0" err="1">
                <a:solidFill>
                  <a:schemeClr val="tx1"/>
                </a:solidFill>
                <a:effectLst/>
                <a:latin typeface="Times New Roman" panose="02020603050405020304" pitchFamily="18" charset="0"/>
                <a:ea typeface="Calibri" panose="020F0502020204030204" pitchFamily="34" charset="0"/>
              </a:rPr>
              <a:t>Kế</a:t>
            </a:r>
            <a:r>
              <a:rPr lang="vi-VN" dirty="0">
                <a:solidFill>
                  <a:schemeClr val="tx1"/>
                </a:solidFill>
                <a:effectLst/>
                <a:latin typeface="Times New Roman" panose="02020603050405020304" pitchFamily="18" charset="0"/>
                <a:ea typeface="Calibri" panose="020F0502020204030204" pitchFamily="34" charset="0"/>
              </a:rPr>
              <a:t> hoạch bài dạy</a:t>
            </a:r>
            <a:r>
              <a:rPr lang="en-US" dirty="0">
                <a:solidFill>
                  <a:schemeClr val="tx1"/>
                </a:solidFill>
                <a:effectLst/>
                <a:latin typeface="Times New Roman" panose="02020603050405020304" pitchFamily="18" charset="0"/>
                <a:ea typeface="Calibri" panose="020F0502020204030204" pitchFamily="34" charset="0"/>
              </a:rPr>
              <a:t>.</a:t>
            </a:r>
          </a:p>
          <a:p>
            <a:pPr algn="just">
              <a:lnSpc>
                <a:spcPct val="102000"/>
              </a:lnSpc>
              <a:spcBef>
                <a:spcPts val="600"/>
              </a:spcBef>
              <a:spcAft>
                <a:spcPts val="600"/>
              </a:spcAft>
            </a:pP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phép</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học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sử</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điện</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thoại</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di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học do </a:t>
            </a:r>
            <a:r>
              <a:rPr lang="pt-BR" spc="-3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giáo viên trực tiếp giảng dạy các môn học quyết định; </a:t>
            </a:r>
            <a:r>
              <a:rPr lang="vi-VN"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được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giao</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nhiệm</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học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pc="-3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pc="-3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 chỉ được sử dụng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bị</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hỗ</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trợ</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r>
              <a:rPr lang="vi-VN" spc="-30" dirty="0">
                <a:solidFill>
                  <a:schemeClr val="tx1"/>
                </a:solidFill>
                <a:effectLst/>
                <a:latin typeface="Times New Roman" panose="02020603050405020304" pitchFamily="18" charset="0"/>
                <a:ea typeface="Calibri" panose="020F0502020204030204" pitchFamily="34" charset="0"/>
              </a:rPr>
              <a:t>Việc kiểm tra, đánh giá thường xuyên được thực hiện trong quá trình tổ chức các hoạt động học được thiết kế trong Kế hoạch bài dạy; chú trọng đánh giá bằng nhận xét </a:t>
            </a:r>
            <a:r>
              <a:rPr lang="en-US" dirty="0" err="1">
                <a:solidFill>
                  <a:schemeClr val="tx1"/>
                </a:solidFill>
                <a:effectLst/>
                <a:latin typeface="Times New Roman" panose="02020603050405020304" pitchFamily="18" charset="0"/>
                <a:ea typeface="Calibri" panose="020F0502020204030204" pitchFamily="34" charset="0"/>
              </a:rPr>
              <a:t>quá</a:t>
            </a:r>
            <a:r>
              <a:rPr lang="en-US" dirty="0">
                <a:solidFill>
                  <a:schemeClr val="tx1"/>
                </a:solidFill>
                <a:effectLst/>
                <a:latin typeface="Times New Roman" panose="02020603050405020304" pitchFamily="18" charset="0"/>
                <a:ea typeface="Calibri" panose="020F0502020204030204" pitchFamily="34" charset="0"/>
              </a:rPr>
              <a:t> </a:t>
            </a:r>
            <a:r>
              <a:rPr lang="en-US" dirty="0" err="1">
                <a:solidFill>
                  <a:schemeClr val="tx1"/>
                </a:solidFill>
                <a:effectLst/>
                <a:latin typeface="Times New Roman" panose="02020603050405020304" pitchFamily="18" charset="0"/>
                <a:ea typeface="Calibri" panose="020F0502020204030204" pitchFamily="34" charset="0"/>
              </a:rPr>
              <a:t>trình</a:t>
            </a:r>
            <a:r>
              <a:rPr lang="vi-VN" dirty="0">
                <a:solidFill>
                  <a:schemeClr val="tx1"/>
                </a:solidFill>
                <a:effectLst/>
                <a:latin typeface="Times New Roman" panose="02020603050405020304" pitchFamily="18" charset="0"/>
                <a:ea typeface="Calibri" panose="020F0502020204030204" pitchFamily="34" charset="0"/>
              </a:rPr>
              <a:t> và kết quả thực hiện của học sinh theo yêu cầu của câu hỏi, bài tập, bài thực hành, thí nghiệm, thuyết trình, sản phẩm học tập đã được nêu cụ thể trong Kế hoạch bài dạy.</a:t>
            </a:r>
            <a:endParaRPr lang="en-US" dirty="0">
              <a:solidFill>
                <a:schemeClr val="tx1"/>
              </a:solidFill>
            </a:endParaRPr>
          </a:p>
        </p:txBody>
      </p:sp>
    </p:spTree>
    <p:extLst>
      <p:ext uri="{BB962C8B-B14F-4D97-AF65-F5344CB8AC3E}">
        <p14:creationId xmlns:p14="http://schemas.microsoft.com/office/powerpoint/2010/main" val="2196285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D8799-5C39-4678-8CC7-D07D02CE0C53}"/>
              </a:ext>
            </a:extLst>
          </p:cNvPr>
          <p:cNvSpPr>
            <a:spLocks noGrp="1"/>
          </p:cNvSpPr>
          <p:nvPr>
            <p:ph type="title"/>
          </p:nvPr>
        </p:nvSpPr>
        <p:spPr>
          <a:xfrm>
            <a:off x="1584336" y="277401"/>
            <a:ext cx="10339437" cy="695722"/>
          </a:xfrm>
        </p:spPr>
        <p:txBody>
          <a:bodyPr>
            <a:normAutofit fontScale="90000"/>
          </a:bodyPr>
          <a:lstStyle/>
          <a:p>
            <a:pPr algn="ct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KIỂM</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TRA,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KÌ</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82E38D3-C966-4806-88E5-E6738BC72CC9}"/>
              </a:ext>
            </a:extLst>
          </p:cNvPr>
          <p:cNvSpPr>
            <a:spLocks noGrp="1"/>
          </p:cNvSpPr>
          <p:nvPr>
            <p:ph idx="1"/>
          </p:nvPr>
        </p:nvSpPr>
        <p:spPr>
          <a:xfrm>
            <a:off x="1584337" y="780176"/>
            <a:ext cx="10339437" cy="6077823"/>
          </a:xfrm>
        </p:spPr>
        <p:txBody>
          <a:bodyPr>
            <a:noAutofit/>
          </a:bodyPr>
          <a:lstStyle/>
          <a:p>
            <a:pPr algn="just">
              <a:spcBef>
                <a:spcPts val="600"/>
              </a:spcBef>
              <a:spcAft>
                <a:spcPts val="600"/>
              </a:spcAft>
            </a:pPr>
            <a:r>
              <a:rPr lang="en-US" sz="2000" spc="-2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200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000" spc="-20" dirty="0">
                <a:effectLst/>
                <a:latin typeface="Times New Roman" panose="02020603050405020304" pitchFamily="18" charset="0"/>
                <a:ea typeface="Calibri" panose="020F0502020204030204" pitchFamily="34" charset="0"/>
                <a:cs typeface="Times New Roman" panose="02020603050405020304" pitchFamily="18" charset="0"/>
              </a:rPr>
              <a:t>dựng </a:t>
            </a:r>
            <a:r>
              <a:rPr lang="en-US" sz="2000" spc="-20" dirty="0">
                <a:effectLst/>
                <a:latin typeface="Times New Roman" panose="02020603050405020304" pitchFamily="18" charset="0"/>
                <a:ea typeface="Calibri" panose="020F0502020204030204" pitchFamily="34" charset="0"/>
                <a:cs typeface="Times New Roman" panose="02020603050405020304" pitchFamily="18" charset="0"/>
              </a:rPr>
              <a:t>ma </a:t>
            </a:r>
            <a:r>
              <a:rPr lang="en-US" sz="2000" spc="-20" dirty="0" err="1">
                <a:effectLst/>
                <a:latin typeface="Times New Roman" panose="02020603050405020304" pitchFamily="18" charset="0"/>
                <a:ea typeface="Calibri" panose="020F0502020204030204" pitchFamily="34" charset="0"/>
                <a:cs typeface="Times New Roman" panose="02020603050405020304" pitchFamily="18" charset="0"/>
              </a:rPr>
              <a:t>trận</a:t>
            </a:r>
            <a:r>
              <a:rPr lang="en-US" sz="200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000" spc="-20" dirty="0">
                <a:effectLst/>
                <a:latin typeface="Times New Roman" panose="02020603050405020304" pitchFamily="18" charset="0"/>
                <a:ea typeface="Calibri" panose="020F0502020204030204" pitchFamily="34" charset="0"/>
                <a:cs typeface="Times New Roman" panose="02020603050405020304" pitchFamily="18" charset="0"/>
              </a:rPr>
              <a:t>đặc tả đề theo 4 mức độ yêu cầu </a:t>
            </a:r>
            <a:r>
              <a:rPr lang="en-US" sz="2000" spc="-2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200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000" spc="-20" dirty="0">
                <a:effectLst/>
                <a:latin typeface="Times New Roman" panose="02020603050405020304" pitchFamily="18" charset="0"/>
                <a:ea typeface="Calibri" panose="020F0502020204030204" pitchFamily="34" charset="0"/>
                <a:cs typeface="Times New Roman" panose="02020603050405020304" pitchFamily="18" charset="0"/>
              </a:rPr>
              <a:t>sau:</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600"/>
              </a:spcBef>
              <a:spcAft>
                <a:spcPts val="600"/>
              </a:spcAft>
              <a:buNone/>
            </a:pPr>
            <a:r>
              <a:rPr lang="en-US" sz="200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000" spc="-20" dirty="0">
                <a:effectLst/>
                <a:latin typeface="Times New Roman" panose="02020603050405020304" pitchFamily="18" charset="0"/>
                <a:ea typeface="Calibri" panose="020F0502020204030204" pitchFamily="34" charset="0"/>
                <a:cs typeface="Times New Roman" panose="02020603050405020304" pitchFamily="18" charset="0"/>
              </a:rPr>
              <a:t>- Nhận biết: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nhớ</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tin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mô</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môn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a:t>
            </a:r>
          </a:p>
          <a:p>
            <a:pPr marL="0" indent="0" algn="just">
              <a:spcBef>
                <a:spcPts val="600"/>
              </a:spcBef>
              <a:spcAft>
                <a:spcPts val="600"/>
              </a:spcAft>
              <a:buNone/>
            </a:pPr>
            <a:r>
              <a:rPr lang="en-US" sz="200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000" spc="-20" dirty="0">
                <a:effectLst/>
                <a:latin typeface="Times New Roman" panose="02020603050405020304" pitchFamily="18" charset="0"/>
                <a:ea typeface="Calibri" panose="020F0502020204030204" pitchFamily="34" charset="0"/>
                <a:cs typeface="Times New Roman" panose="02020603050405020304" pitchFamily="18" charset="0"/>
              </a:rPr>
              <a:t>- Thông hiểu: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diễn</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tin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hiểu</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so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sánh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áp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trực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môn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a:t>
            </a:r>
          </a:p>
          <a:p>
            <a:pPr marL="0" indent="0" algn="just">
              <a:spcBef>
                <a:spcPts val="600"/>
              </a:spcBef>
              <a:spcAft>
                <a:spcPts val="600"/>
              </a:spcAft>
              <a:buNone/>
            </a:pPr>
            <a:r>
              <a:rPr lang="en-US" sz="200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000" spc="-20" dirty="0">
                <a:effectLst/>
                <a:latin typeface="Times New Roman" panose="02020603050405020304" pitchFamily="18" charset="0"/>
                <a:ea typeface="Calibri" panose="020F0502020204030204" pitchFamily="34" charset="0"/>
                <a:cs typeface="Times New Roman" panose="02020603050405020304" pitchFamily="18" charset="0"/>
              </a:rPr>
              <a:t>- Vận dụng: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ở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môn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a:t>
            </a:r>
          </a:p>
          <a:p>
            <a:pPr marL="0" indent="0" algn="just">
              <a:spcBef>
                <a:spcPts val="600"/>
              </a:spcBef>
              <a:spcAft>
                <a:spcPts val="600"/>
              </a:spcAft>
              <a:buNone/>
            </a:pPr>
            <a:r>
              <a:rPr lang="en-US" sz="200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000" spc="-20" dirty="0">
                <a:effectLst/>
                <a:latin typeface="Times New Roman" panose="02020603050405020304" pitchFamily="18" charset="0"/>
                <a:ea typeface="Calibri" panose="020F0502020204030204" pitchFamily="34" charset="0"/>
                <a:cs typeface="Times New Roman" panose="02020603050405020304" pitchFamily="18" charset="0"/>
              </a:rPr>
              <a:t>- Vận dụng cao: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vận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tiễn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môn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học.</a:t>
            </a:r>
          </a:p>
          <a:p>
            <a:pPr algn="just">
              <a:spcBef>
                <a:spcPts val="600"/>
              </a:spcBef>
              <a:spcAft>
                <a:spcPts val="600"/>
              </a:spcAft>
            </a:pP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kiểm</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án</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học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nêu</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rõ</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môn</a:t>
            </a:r>
            <a:r>
              <a:rPr lang="en-US" sz="20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học.</a:t>
            </a:r>
          </a:p>
          <a:p>
            <a:pPr algn="just">
              <a:spcBef>
                <a:spcPts val="600"/>
              </a:spcBef>
              <a:spcAft>
                <a:spcPts val="600"/>
              </a:spcAft>
            </a:pPr>
            <a:r>
              <a:rPr lang="vi-VN" sz="2000" dirty="0">
                <a:effectLst/>
                <a:latin typeface="Times New Roman" panose="02020603050405020304" pitchFamily="18" charset="0"/>
                <a:ea typeface="Calibri" panose="020F0502020204030204" pitchFamily="34" charset="0"/>
                <a:cs typeface="Times New Roman" panose="02020603050405020304" pitchFamily="18" charset="0"/>
              </a:rPr>
              <a:t>Khuyến khích giáo viên hướng dẫn và giao cho học sinh viết tự nhận xét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spcBef>
                <a:spcPts val="600"/>
              </a:spcBef>
              <a:spcAft>
                <a:spcPts val="60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600"/>
              </a:spcBef>
              <a:spcAft>
                <a:spcPts val="600"/>
              </a:spcAft>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75308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298C-B0EB-4024-8A79-1CE27687E22C}"/>
              </a:ext>
            </a:extLst>
          </p:cNvPr>
          <p:cNvSpPr>
            <a:spLocks noGrp="1"/>
          </p:cNvSpPr>
          <p:nvPr>
            <p:ph type="title"/>
          </p:nvPr>
        </p:nvSpPr>
        <p:spPr>
          <a:xfrm>
            <a:off x="1584336" y="277401"/>
            <a:ext cx="10339437" cy="662166"/>
          </a:xfrm>
        </p:spPr>
        <p:txBody>
          <a:bodyPr>
            <a:normAutofit/>
          </a:bodyPr>
          <a:lstStyle/>
          <a:p>
            <a:pPr algn="ctr"/>
            <a:r>
              <a:rPr lang="en-US" sz="2400" b="1" dirty="0" err="1">
                <a:solidFill>
                  <a:srgbClr val="0000FF"/>
                </a:solidFill>
                <a:effectLst/>
                <a:latin typeface="Times New Roman" panose="02020603050405020304" pitchFamily="18" charset="0"/>
                <a:ea typeface="Calibri" panose="020F0502020204030204" pitchFamily="34" charset="0"/>
              </a:rPr>
              <a:t>KHUNG</a:t>
            </a:r>
            <a:r>
              <a:rPr lang="en-US" sz="2400" b="1" dirty="0">
                <a:solidFill>
                  <a:srgbClr val="0000FF"/>
                </a:solidFill>
                <a:effectLst/>
                <a:latin typeface="Times New Roman" panose="02020603050405020304" pitchFamily="18" charset="0"/>
                <a:ea typeface="Calibri" panose="020F0502020204030204" pitchFamily="34" charset="0"/>
              </a:rPr>
              <a:t> </a:t>
            </a:r>
            <a:r>
              <a:rPr lang="en-US" sz="2400" b="1" dirty="0" err="1">
                <a:solidFill>
                  <a:srgbClr val="0000FF"/>
                </a:solidFill>
                <a:effectLst/>
                <a:latin typeface="Times New Roman" panose="02020603050405020304" pitchFamily="18" charset="0"/>
                <a:ea typeface="Calibri" panose="020F0502020204030204" pitchFamily="34" charset="0"/>
              </a:rPr>
              <a:t>KẾ</a:t>
            </a:r>
            <a:r>
              <a:rPr lang="vi-VN" sz="2400" b="1" dirty="0">
                <a:solidFill>
                  <a:srgbClr val="0000FF"/>
                </a:solidFill>
                <a:effectLst/>
                <a:latin typeface="Times New Roman" panose="02020603050405020304" pitchFamily="18" charset="0"/>
                <a:ea typeface="Calibri" panose="020F0502020204030204" pitchFamily="34" charset="0"/>
              </a:rPr>
              <a:t> HOẠCH BÀI DẠY</a:t>
            </a:r>
            <a:endParaRPr lang="en-US" sz="2400" dirty="0">
              <a:solidFill>
                <a:srgbClr val="0000FF"/>
              </a:solidFill>
            </a:endParaRPr>
          </a:p>
        </p:txBody>
      </p:sp>
      <p:sp>
        <p:nvSpPr>
          <p:cNvPr id="3" name="Content Placeholder 2">
            <a:extLst>
              <a:ext uri="{FF2B5EF4-FFF2-40B4-BE49-F238E27FC236}">
                <a16:creationId xmlns:a16="http://schemas.microsoft.com/office/drawing/2014/main" id="{3EB89DF9-9B63-4BF0-BC08-2C6208306E46}"/>
              </a:ext>
            </a:extLst>
          </p:cNvPr>
          <p:cNvSpPr>
            <a:spLocks noGrp="1"/>
          </p:cNvSpPr>
          <p:nvPr>
            <p:ph idx="1"/>
          </p:nvPr>
        </p:nvSpPr>
        <p:spPr>
          <a:xfrm>
            <a:off x="1584337" y="1098959"/>
            <a:ext cx="10339437" cy="5231190"/>
          </a:xfrm>
        </p:spPr>
        <p:txBody>
          <a:bodyPr>
            <a:normAutofit/>
          </a:bodyPr>
          <a:lstStyle/>
          <a:p>
            <a:pPr indent="0" algn="just">
              <a:spcBef>
                <a:spcPts val="600"/>
              </a:spcBef>
              <a:spcAft>
                <a:spcPts val="600"/>
              </a:spcAft>
              <a:buNone/>
            </a:pPr>
            <a:r>
              <a:rPr lang="vi-VN" sz="2000" b="1" dirty="0">
                <a:solidFill>
                  <a:srgbClr val="000000"/>
                </a:solidFill>
                <a:effectLst/>
                <a:latin typeface="Times New Roman" panose="02020603050405020304" pitchFamily="18" charset="0"/>
                <a:ea typeface="Calibri" panose="020F0502020204030204" pitchFamily="34" charset="0"/>
              </a:rPr>
              <a:t>I. Mục </a:t>
            </a:r>
            <a:r>
              <a:rPr lang="en-US" sz="2000" b="1" dirty="0" err="1">
                <a:solidFill>
                  <a:srgbClr val="000000"/>
                </a:solidFill>
                <a:effectLst/>
                <a:latin typeface="Times New Roman" panose="02020603050405020304" pitchFamily="18" charset="0"/>
                <a:ea typeface="Calibri" panose="020F0502020204030204" pitchFamily="34" charset="0"/>
              </a:rPr>
              <a:t>tiêu</a:t>
            </a:r>
            <a:endParaRPr lang="en-US" sz="2000" dirty="0">
              <a:solidFill>
                <a:srgbClr val="000000"/>
              </a:solidFill>
              <a:effectLst/>
              <a:latin typeface="Times New Roman" panose="02020603050405020304" pitchFamily="18" charset="0"/>
              <a:ea typeface="Calibri" panose="020F0502020204030204" pitchFamily="34" charset="0"/>
            </a:endParaRPr>
          </a:p>
          <a:p>
            <a:pPr indent="0" algn="just">
              <a:spcBef>
                <a:spcPts val="600"/>
              </a:spcBef>
              <a:spcAft>
                <a:spcPts val="600"/>
              </a:spcAft>
              <a:buNone/>
            </a:pPr>
            <a:r>
              <a:rPr lang="en-US" sz="2000" b="1" dirty="0">
                <a:solidFill>
                  <a:srgbClr val="000000"/>
                </a:solidFill>
                <a:effectLst/>
                <a:latin typeface="Times New Roman" panose="02020603050405020304" pitchFamily="18" charset="0"/>
                <a:ea typeface="Calibri" panose="020F0502020204030204" pitchFamily="34" charset="0"/>
              </a:rPr>
              <a:t>1. </a:t>
            </a:r>
            <a:r>
              <a:rPr lang="en-US" sz="2000" b="1" dirty="0" err="1">
                <a:solidFill>
                  <a:srgbClr val="000000"/>
                </a:solidFill>
                <a:effectLst/>
                <a:latin typeface="Times New Roman" panose="02020603050405020304" pitchFamily="18" charset="0"/>
                <a:ea typeface="Calibri" panose="020F0502020204030204" pitchFamily="34" charset="0"/>
              </a:rPr>
              <a:t>Kiến</a:t>
            </a:r>
            <a:r>
              <a:rPr lang="en-US" sz="2000" b="1" dirty="0">
                <a:solidFill>
                  <a:srgbClr val="000000"/>
                </a:solidFill>
                <a:effectLst/>
                <a:latin typeface="Times New Roman" panose="02020603050405020304" pitchFamily="18" charset="0"/>
                <a:ea typeface="Calibri" panose="020F0502020204030204" pitchFamily="34" charset="0"/>
              </a:rPr>
              <a:t> </a:t>
            </a:r>
            <a:r>
              <a:rPr lang="en-US" sz="2000" b="1" dirty="0" err="1">
                <a:solidFill>
                  <a:srgbClr val="000000"/>
                </a:solidFill>
                <a:effectLst/>
                <a:latin typeface="Times New Roman" panose="02020603050405020304" pitchFamily="18" charset="0"/>
                <a:ea typeface="Calibri" panose="020F0502020204030204" pitchFamily="34" charset="0"/>
              </a:rPr>
              <a:t>thức</a:t>
            </a:r>
            <a:r>
              <a:rPr lang="vi-VN" sz="2000" b="1" dirty="0">
                <a:solidFill>
                  <a:srgbClr val="000000"/>
                </a:solidFill>
                <a:effectLst/>
                <a:latin typeface="Times New Roman" panose="02020603050405020304" pitchFamily="18" charset="0"/>
                <a:ea typeface="Calibri" panose="020F0502020204030204" pitchFamily="34" charset="0"/>
              </a:rPr>
              <a:t>: </a:t>
            </a:r>
            <a:r>
              <a:rPr lang="vi-VN" sz="2000" dirty="0">
                <a:solidFill>
                  <a:srgbClr val="000000"/>
                </a:solidFill>
                <a:effectLst/>
                <a:latin typeface="Times New Roman" panose="02020603050405020304" pitchFamily="18" charset="0"/>
                <a:ea typeface="Calibri" panose="020F0502020204030204" pitchFamily="34" charset="0"/>
              </a:rPr>
              <a:t>Nêu cụ thể </a:t>
            </a:r>
            <a:r>
              <a:rPr lang="en-US" sz="2000" dirty="0" err="1">
                <a:solidFill>
                  <a:srgbClr val="000000"/>
                </a:solidFill>
                <a:effectLst/>
                <a:latin typeface="Times New Roman" panose="02020603050405020304" pitchFamily="18" charset="0"/>
                <a:ea typeface="Calibri" panose="020F0502020204030204" pitchFamily="34" charset="0"/>
              </a:rPr>
              <a:t>yêu</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cầu</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cần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đạt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về</a:t>
            </a:r>
            <a:r>
              <a:rPr lang="en-US" sz="2000" dirty="0">
                <a:solidFill>
                  <a:srgbClr val="000000"/>
                </a:solidFill>
                <a:effectLst/>
                <a:latin typeface="Times New Roman" panose="02020603050405020304" pitchFamily="18" charset="0"/>
                <a:ea typeface="Calibri" panose="020F0502020204030204" pitchFamily="34" charset="0"/>
              </a:rPr>
              <a:t> </a:t>
            </a:r>
            <a:r>
              <a:rPr lang="vi-VN" sz="2000" dirty="0">
                <a:solidFill>
                  <a:srgbClr val="000000"/>
                </a:solidFill>
                <a:effectLst/>
                <a:latin typeface="Times New Roman" panose="02020603050405020304" pitchFamily="18" charset="0"/>
                <a:ea typeface="Calibri" panose="020F0502020204030204" pitchFamily="34" charset="0"/>
              </a:rPr>
              <a:t>kiến thức học sinh cần học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trong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bài</a:t>
            </a:r>
            <a:r>
              <a:rPr lang="vi-VN" sz="2000" dirty="0">
                <a:solidFill>
                  <a:srgbClr val="000000"/>
                </a:solidFill>
                <a:effectLst/>
                <a:latin typeface="Times New Roman" panose="02020603050405020304" pitchFamily="18" charset="0"/>
                <a:ea typeface="Calibri" panose="020F0502020204030204" pitchFamily="34" charset="0"/>
              </a:rPr>
              <a:t> để thực hiện được yêu cầu cần đạt của </a:t>
            </a:r>
            <a:r>
              <a:rPr lang="en-US" sz="2000" dirty="0" err="1">
                <a:solidFill>
                  <a:srgbClr val="000000"/>
                </a:solidFill>
                <a:effectLst/>
                <a:latin typeface="Times New Roman" panose="02020603050405020304" pitchFamily="18" charset="0"/>
                <a:ea typeface="Calibri" panose="020F0502020204030204" pitchFamily="34" charset="0"/>
              </a:rPr>
              <a:t>nội</a:t>
            </a:r>
            <a:r>
              <a:rPr lang="en-US" sz="2000" dirty="0">
                <a:solidFill>
                  <a:srgbClr val="000000"/>
                </a:solidFill>
                <a:effectLst/>
                <a:latin typeface="Times New Roman" panose="02020603050405020304" pitchFamily="18" charset="0"/>
                <a:ea typeface="Calibri" panose="020F0502020204030204" pitchFamily="34" charset="0"/>
              </a:rPr>
              <a:t> dung/</a:t>
            </a:r>
            <a:r>
              <a:rPr lang="en-US" sz="2000" dirty="0" err="1">
                <a:solidFill>
                  <a:srgbClr val="000000"/>
                </a:solidFill>
                <a:effectLst/>
                <a:latin typeface="Times New Roman" panose="02020603050405020304" pitchFamily="18" charset="0"/>
                <a:ea typeface="Calibri" panose="020F0502020204030204" pitchFamily="34" charset="0"/>
              </a:rPr>
              <a:t>chủ</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đề</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tương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ứng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trong</a:t>
            </a:r>
            <a:r>
              <a:rPr lang="en-US" sz="2000" dirty="0">
                <a:solidFill>
                  <a:srgbClr val="000000"/>
                </a:solidFill>
                <a:effectLst/>
                <a:latin typeface="Times New Roman" panose="02020603050405020304" pitchFamily="18" charset="0"/>
                <a:ea typeface="Calibri" panose="020F0502020204030204" pitchFamily="34" charset="0"/>
              </a:rPr>
              <a:t> </a:t>
            </a:r>
            <a:r>
              <a:rPr lang="vi-VN" sz="2000" dirty="0">
                <a:solidFill>
                  <a:srgbClr val="000000"/>
                </a:solidFill>
                <a:effectLst/>
                <a:latin typeface="Times New Roman" panose="02020603050405020304" pitchFamily="18" charset="0"/>
                <a:ea typeface="Calibri" panose="020F0502020204030204" pitchFamily="34" charset="0"/>
              </a:rPr>
              <a:t>chương trình môn học/hoạt động giáo dục</a:t>
            </a:r>
            <a:r>
              <a:rPr lang="en-US" sz="2000" dirty="0">
                <a:solidFill>
                  <a:srgbClr val="000000"/>
                </a:solidFill>
                <a:effectLst/>
                <a:latin typeface="Times New Roman" panose="02020603050405020304" pitchFamily="18" charset="0"/>
                <a:ea typeface="Calibri" panose="020F0502020204030204" pitchFamily="34" charset="0"/>
              </a:rPr>
              <a:t>.</a:t>
            </a:r>
          </a:p>
          <a:p>
            <a:pPr indent="0" algn="just">
              <a:spcBef>
                <a:spcPts val="600"/>
              </a:spcBef>
              <a:spcAft>
                <a:spcPts val="600"/>
              </a:spcAft>
              <a:buNone/>
            </a:pPr>
            <a:r>
              <a:rPr lang="en-US" sz="2000" b="1" dirty="0">
                <a:solidFill>
                  <a:srgbClr val="000000"/>
                </a:solidFill>
                <a:effectLst/>
                <a:latin typeface="Times New Roman" panose="02020603050405020304" pitchFamily="18" charset="0"/>
                <a:ea typeface="Calibri" panose="020F0502020204030204" pitchFamily="34" charset="0"/>
              </a:rPr>
              <a:t>2</a:t>
            </a:r>
            <a:r>
              <a:rPr lang="vi-VN" sz="2000" b="1" dirty="0">
                <a:solidFill>
                  <a:srgbClr val="000000"/>
                </a:solidFill>
                <a:effectLst/>
                <a:latin typeface="Times New Roman" panose="02020603050405020304" pitchFamily="18" charset="0"/>
                <a:ea typeface="Calibri" panose="020F0502020204030204" pitchFamily="34" charset="0"/>
              </a:rPr>
              <a:t>. </a:t>
            </a:r>
            <a:r>
              <a:rPr lang="en-US" sz="2000" b="1" dirty="0">
                <a:solidFill>
                  <a:srgbClr val="000000"/>
                </a:solidFill>
                <a:effectLst/>
                <a:latin typeface="Times New Roman" panose="02020603050405020304" pitchFamily="18" charset="0"/>
                <a:ea typeface="Calibri" panose="020F0502020204030204" pitchFamily="34" charset="0"/>
              </a:rPr>
              <a:t>N</a:t>
            </a:r>
            <a:r>
              <a:rPr lang="vi-VN" sz="2000" b="1" dirty="0">
                <a:solidFill>
                  <a:srgbClr val="000000"/>
                </a:solidFill>
                <a:effectLst/>
                <a:latin typeface="Times New Roman" panose="02020603050405020304" pitchFamily="18" charset="0"/>
                <a:ea typeface="Calibri" panose="020F0502020204030204" pitchFamily="34" charset="0"/>
              </a:rPr>
              <a:t>ăng lực:</a:t>
            </a:r>
            <a:r>
              <a:rPr lang="vi-VN" sz="2000" dirty="0">
                <a:solidFill>
                  <a:srgbClr val="000000"/>
                </a:solidFill>
                <a:effectLst/>
                <a:latin typeface="Times New Roman" panose="02020603050405020304" pitchFamily="18" charset="0"/>
                <a:ea typeface="Calibri" panose="020F0502020204030204" pitchFamily="34" charset="0"/>
              </a:rPr>
              <a:t> Nêu cụ thể yêu cầu</a:t>
            </a:r>
            <a:r>
              <a:rPr lang="en-US" sz="2000" dirty="0">
                <a:solidFill>
                  <a:srgbClr val="000000"/>
                </a:solidFill>
                <a:effectLst/>
                <a:latin typeface="Times New Roman" panose="02020603050405020304" pitchFamily="18" charset="0"/>
                <a:ea typeface="Calibri" panose="020F0502020204030204" pitchFamily="34" charset="0"/>
              </a:rPr>
              <a:t> học </a:t>
            </a:r>
            <a:r>
              <a:rPr lang="en-US" sz="2000" dirty="0" err="1">
                <a:solidFill>
                  <a:srgbClr val="000000"/>
                </a:solidFill>
                <a:effectLst/>
                <a:latin typeface="Times New Roman" panose="02020603050405020304" pitchFamily="18" charset="0"/>
                <a:ea typeface="Calibri" panose="020F0502020204030204" pitchFamily="34" charset="0"/>
              </a:rPr>
              <a:t>sinh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b="1" dirty="0" err="1">
                <a:solidFill>
                  <a:srgbClr val="000000"/>
                </a:solidFill>
                <a:effectLst/>
                <a:latin typeface="Times New Roman" panose="02020603050405020304" pitchFamily="18" charset="0"/>
                <a:ea typeface="Calibri" panose="020F0502020204030204" pitchFamily="34" charset="0"/>
              </a:rPr>
              <a:t>làm</a:t>
            </a:r>
            <a:r>
              <a:rPr lang="en-US" sz="2000" b="1" dirty="0">
                <a:solidFill>
                  <a:srgbClr val="000000"/>
                </a:solidFill>
                <a:effectLst/>
                <a:latin typeface="Times New Roman" panose="02020603050405020304" pitchFamily="18" charset="0"/>
                <a:ea typeface="Calibri" panose="020F0502020204030204" pitchFamily="34" charset="0"/>
              </a:rPr>
              <a:t> </a:t>
            </a:r>
            <a:r>
              <a:rPr lang="en-US" sz="2000" b="1" dirty="0" err="1">
                <a:solidFill>
                  <a:srgbClr val="000000"/>
                </a:solidFill>
                <a:effectLst/>
                <a:latin typeface="Times New Roman" panose="02020603050405020304" pitchFamily="18" charset="0"/>
                <a:ea typeface="Calibri" panose="020F0502020204030204" pitchFamily="34" charset="0"/>
              </a:rPr>
              <a:t>được</a:t>
            </a:r>
            <a:r>
              <a:rPr lang="en-US" sz="2000" b="1" dirty="0">
                <a:solidFill>
                  <a:srgbClr val="000000"/>
                </a:solidFill>
                <a:effectLst/>
                <a:latin typeface="Times New Roman" panose="02020603050405020304" pitchFamily="18" charset="0"/>
                <a:ea typeface="Calibri" panose="020F0502020204030204" pitchFamily="34" charset="0"/>
              </a:rPr>
              <a:t> </a:t>
            </a:r>
            <a:r>
              <a:rPr lang="en-US" sz="2000" b="1" dirty="0" err="1">
                <a:solidFill>
                  <a:srgbClr val="000000"/>
                </a:solidFill>
                <a:effectLst/>
                <a:latin typeface="Times New Roman" panose="02020603050405020304" pitchFamily="18" charset="0"/>
                <a:ea typeface="Calibri" panose="020F0502020204030204" pitchFamily="34" charset="0"/>
              </a:rPr>
              <a:t>gì</a:t>
            </a:r>
            <a:r>
              <a:rPr lang="en-US" sz="2000" dirty="0">
                <a:solidFill>
                  <a:srgbClr val="000000"/>
                </a:solidFill>
                <a:effectLst/>
                <a:latin typeface="Times New Roman" panose="02020603050405020304" pitchFamily="18" charset="0"/>
                <a:ea typeface="Calibri" panose="020F0502020204030204" pitchFamily="34" charset="0"/>
              </a:rPr>
              <a:t> </a:t>
            </a:r>
            <a:r>
              <a:rPr lang="vi-VN" sz="2000" dirty="0">
                <a:solidFill>
                  <a:srgbClr val="000000"/>
                </a:solidFill>
                <a:effectLst/>
                <a:latin typeface="Times New Roman" panose="02020603050405020304" pitchFamily="18" charset="0"/>
                <a:ea typeface="Calibri" panose="020F0502020204030204" pitchFamily="34" charset="0"/>
              </a:rPr>
              <a:t>(biểu hiện cụ thể của năng lực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chung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và</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năng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lực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đặc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thù</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môn</a:t>
            </a:r>
            <a:r>
              <a:rPr lang="en-US" sz="2000" dirty="0">
                <a:solidFill>
                  <a:srgbClr val="000000"/>
                </a:solidFill>
                <a:effectLst/>
                <a:latin typeface="Times New Roman" panose="02020603050405020304" pitchFamily="18" charset="0"/>
                <a:ea typeface="Calibri" panose="020F0502020204030204" pitchFamily="34" charset="0"/>
              </a:rPr>
              <a:t> học</a:t>
            </a:r>
            <a:r>
              <a:rPr lang="vi-VN" sz="2000" dirty="0">
                <a:solidFill>
                  <a:srgbClr val="000000"/>
                </a:solidFill>
                <a:effectLst/>
                <a:latin typeface="Times New Roman" panose="02020603050405020304" pitchFamily="18" charset="0"/>
                <a:ea typeface="Calibri" panose="020F0502020204030204" pitchFamily="34" charset="0"/>
              </a:rPr>
              <a:t> cần phát triển) trong hoạt động học để </a:t>
            </a:r>
            <a:r>
              <a:rPr lang="vi-VN" sz="2000" b="1" dirty="0">
                <a:solidFill>
                  <a:srgbClr val="000000"/>
                </a:solidFill>
                <a:effectLst/>
                <a:latin typeface="Times New Roman" panose="02020603050405020304" pitchFamily="18" charset="0"/>
                <a:ea typeface="Calibri" panose="020F0502020204030204" pitchFamily="34" charset="0"/>
              </a:rPr>
              <a:t>chiếm lĩnh</a:t>
            </a:r>
            <a:r>
              <a:rPr lang="vi-VN" sz="2000" dirty="0">
                <a:solidFill>
                  <a:srgbClr val="000000"/>
                </a:solidFill>
                <a:effectLst/>
                <a:latin typeface="Times New Roman" panose="02020603050405020304" pitchFamily="18" charset="0"/>
                <a:ea typeface="Calibri" panose="020F0502020204030204" pitchFamily="34" charset="0"/>
              </a:rPr>
              <a:t> và </a:t>
            </a:r>
            <a:r>
              <a:rPr lang="vi-VN" sz="2000" b="1" dirty="0">
                <a:solidFill>
                  <a:srgbClr val="000000"/>
                </a:solidFill>
                <a:effectLst/>
                <a:latin typeface="Times New Roman" panose="02020603050405020304" pitchFamily="18" charset="0"/>
                <a:ea typeface="Calibri" panose="020F0502020204030204" pitchFamily="34" charset="0"/>
              </a:rPr>
              <a:t>vận dụng</a:t>
            </a:r>
            <a:r>
              <a:rPr lang="vi-VN" sz="2000" dirty="0">
                <a:solidFill>
                  <a:srgbClr val="000000"/>
                </a:solidFill>
                <a:effectLst/>
                <a:latin typeface="Times New Roman" panose="02020603050405020304" pitchFamily="18" charset="0"/>
                <a:ea typeface="Calibri" panose="020F0502020204030204" pitchFamily="34" charset="0"/>
              </a:rPr>
              <a:t> kiến thức theo yêu cầu cần đạt của chương trình môn học/hoạt động giáo dục.</a:t>
            </a:r>
            <a:endParaRPr lang="en-US" sz="2000" dirty="0">
              <a:solidFill>
                <a:srgbClr val="000000"/>
              </a:solidFill>
              <a:effectLst/>
              <a:latin typeface="Times New Roman" panose="02020603050405020304" pitchFamily="18" charset="0"/>
              <a:ea typeface="Calibri" panose="020F0502020204030204" pitchFamily="34" charset="0"/>
            </a:endParaRPr>
          </a:p>
          <a:p>
            <a:pPr indent="0" algn="just">
              <a:spcBef>
                <a:spcPts val="600"/>
              </a:spcBef>
              <a:spcAft>
                <a:spcPts val="600"/>
              </a:spcAft>
              <a:buNone/>
            </a:pPr>
            <a:r>
              <a:rPr lang="en-US" sz="2000" b="1" dirty="0">
                <a:solidFill>
                  <a:srgbClr val="000000"/>
                </a:solidFill>
                <a:effectLst/>
                <a:latin typeface="Times New Roman" panose="02020603050405020304" pitchFamily="18" charset="0"/>
                <a:ea typeface="Calibri" panose="020F0502020204030204" pitchFamily="34" charset="0"/>
              </a:rPr>
              <a:t>3</a:t>
            </a:r>
            <a:r>
              <a:rPr lang="vi-VN" sz="2000" b="1" dirty="0">
                <a:solidFill>
                  <a:srgbClr val="000000"/>
                </a:solidFill>
                <a:effectLst/>
                <a:latin typeface="Times New Roman" panose="02020603050405020304" pitchFamily="18" charset="0"/>
                <a:ea typeface="Calibri" panose="020F0502020204030204" pitchFamily="34" charset="0"/>
              </a:rPr>
              <a:t>. Phẩm chất:</a:t>
            </a:r>
            <a:r>
              <a:rPr lang="vi-VN" sz="2000" dirty="0">
                <a:solidFill>
                  <a:srgbClr val="000000"/>
                </a:solidFill>
                <a:effectLst/>
                <a:latin typeface="Times New Roman" panose="02020603050405020304" pitchFamily="18" charset="0"/>
                <a:ea typeface="Calibri" panose="020F0502020204030204" pitchFamily="34" charset="0"/>
              </a:rPr>
              <a:t> Nêu cụ thể yêu cầu về hành vi, thái độ (biểu hiện cụ thể của phẩm chất cần phát triển gắn với nội dung bài dạy) của học sinh trong quá trình thực hiện các nhiệm vụ học tập và vận dụng kiến thức vào cuộc sống.</a:t>
            </a:r>
            <a:endParaRPr lang="en-US" sz="2000" dirty="0">
              <a:solidFill>
                <a:srgbClr val="000000"/>
              </a:solidFill>
              <a:effectLst/>
              <a:latin typeface="Times New Roman" panose="02020603050405020304" pitchFamily="18" charset="0"/>
              <a:ea typeface="Calibri" panose="020F0502020204030204" pitchFamily="34" charset="0"/>
            </a:endParaRPr>
          </a:p>
          <a:p>
            <a:pPr indent="0" algn="just">
              <a:spcBef>
                <a:spcPts val="600"/>
              </a:spcBef>
              <a:spcAft>
                <a:spcPts val="600"/>
              </a:spcAft>
              <a:buNone/>
            </a:pPr>
            <a:r>
              <a:rPr lang="vi-VN" sz="2000" b="1" dirty="0">
                <a:solidFill>
                  <a:srgbClr val="000000"/>
                </a:solidFill>
                <a:effectLst/>
                <a:latin typeface="Times New Roman" panose="02020603050405020304" pitchFamily="18" charset="0"/>
                <a:ea typeface="Calibri" panose="020F0502020204030204" pitchFamily="34" charset="0"/>
              </a:rPr>
              <a:t>II. Thiết bị dạy học và học liệu</a:t>
            </a:r>
            <a:endParaRPr lang="en-US" sz="2000" dirty="0">
              <a:solidFill>
                <a:srgbClr val="000000"/>
              </a:solidFill>
              <a:effectLst/>
              <a:latin typeface="Times New Roman" panose="02020603050405020304" pitchFamily="18" charset="0"/>
              <a:ea typeface="Calibri" panose="020F0502020204030204" pitchFamily="34" charset="0"/>
            </a:endParaRPr>
          </a:p>
          <a:p>
            <a:pPr indent="0" algn="just">
              <a:spcBef>
                <a:spcPts val="600"/>
              </a:spcBef>
              <a:spcAft>
                <a:spcPts val="600"/>
              </a:spcAft>
              <a:buNone/>
            </a:pPr>
            <a:r>
              <a:rPr lang="vi-VN" sz="2000" dirty="0">
                <a:solidFill>
                  <a:srgbClr val="000000"/>
                </a:solidFill>
                <a:effectLst/>
                <a:latin typeface="Times New Roman" panose="02020603050405020304" pitchFamily="18" charset="0"/>
                <a:ea typeface="Calibri" panose="020F0502020204030204" pitchFamily="34" charset="0"/>
              </a:rPr>
              <a:t>Nêu cụ thể các thiết bị dạy học và học liệu được sử dụng trong bài dạy để tổ chức cho học sinh hoạt động nhằm đạt được mục </a:t>
            </a:r>
            <a:r>
              <a:rPr lang="en-US" sz="2000" dirty="0" err="1">
                <a:solidFill>
                  <a:srgbClr val="000000"/>
                </a:solidFill>
                <a:effectLst/>
                <a:latin typeface="Times New Roman" panose="02020603050405020304" pitchFamily="18" charset="0"/>
                <a:ea typeface="Calibri" panose="020F0502020204030204" pitchFamily="34" charset="0"/>
              </a:rPr>
              <a:t>tiêu</a:t>
            </a:r>
            <a:r>
              <a:rPr lang="vi-VN" sz="2000" dirty="0">
                <a:solidFill>
                  <a:srgbClr val="000000"/>
                </a:solidFill>
                <a:effectLst/>
                <a:latin typeface="Times New Roman" panose="02020603050405020304" pitchFamily="18" charset="0"/>
                <a:ea typeface="Calibri" panose="020F0502020204030204" pitchFamily="34" charset="0"/>
              </a:rPr>
              <a:t>, yêu cầu của bài dạy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muốn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hình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thành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phẩm</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chất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năng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lực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nào</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thì</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hoạt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động</a:t>
            </a:r>
            <a:r>
              <a:rPr lang="en-US" sz="2000" dirty="0">
                <a:solidFill>
                  <a:srgbClr val="000000"/>
                </a:solidFill>
                <a:effectLst/>
                <a:latin typeface="Times New Roman" panose="02020603050405020304" pitchFamily="18" charset="0"/>
                <a:ea typeface="Calibri" panose="020F0502020204030204" pitchFamily="34" charset="0"/>
              </a:rPr>
              <a:t> học </a:t>
            </a:r>
            <a:r>
              <a:rPr lang="en-US" sz="2000" dirty="0" err="1">
                <a:solidFill>
                  <a:srgbClr val="000000"/>
                </a:solidFill>
                <a:effectLst/>
                <a:latin typeface="Times New Roman" panose="02020603050405020304" pitchFamily="18" charset="0"/>
                <a:ea typeface="Calibri" panose="020F0502020204030204" pitchFamily="34" charset="0"/>
              </a:rPr>
              <a:t>phải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tương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ứng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và</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phù</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hợp</a:t>
            </a:r>
            <a:r>
              <a:rPr lang="en-US" sz="2000" dirty="0">
                <a:solidFill>
                  <a:srgbClr val="000000"/>
                </a:solidFill>
                <a:effectLst/>
                <a:latin typeface="Times New Roman" panose="02020603050405020304" pitchFamily="18" charset="0"/>
                <a:ea typeface="Calibri" panose="020F0502020204030204" pitchFamily="34" charset="0"/>
              </a:rPr>
              <a:t>)</a:t>
            </a:r>
            <a:r>
              <a:rPr lang="vi-VN" sz="2000" dirty="0">
                <a:solidFill>
                  <a:srgbClr val="000000"/>
                </a:solidFill>
                <a:effectLst/>
                <a:latin typeface="Times New Roman" panose="02020603050405020304" pitchFamily="18" charset="0"/>
                <a:ea typeface="Calibri" panose="020F0502020204030204" pitchFamily="34" charset="0"/>
              </a:rPr>
              <a:t>.</a:t>
            </a:r>
            <a:endParaRPr lang="en-US" sz="20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0932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CC2BD-168E-47E1-9A92-77F45E5B8813}"/>
              </a:ext>
            </a:extLst>
          </p:cNvPr>
          <p:cNvSpPr>
            <a:spLocks noGrp="1"/>
          </p:cNvSpPr>
          <p:nvPr>
            <p:ph type="title"/>
          </p:nvPr>
        </p:nvSpPr>
        <p:spPr>
          <a:xfrm>
            <a:off x="1584336" y="277401"/>
            <a:ext cx="10339437" cy="788001"/>
          </a:xfrm>
        </p:spPr>
        <p:txBody>
          <a:bodyPr>
            <a:normAutofit/>
          </a:bodyPr>
          <a:lstStyle/>
          <a:p>
            <a:pPr algn="ctr"/>
            <a:r>
              <a:rPr lang="vi-VN" sz="2400" b="1" dirty="0">
                <a:solidFill>
                  <a:srgbClr val="0000FF"/>
                </a:solidFill>
                <a:effectLst/>
                <a:latin typeface="Times New Roman" panose="02020603050405020304" pitchFamily="18" charset="0"/>
                <a:ea typeface="Calibri" panose="020F0502020204030204" pitchFamily="34" charset="0"/>
              </a:rPr>
              <a:t>1. Hoạt động 1: </a:t>
            </a:r>
            <a:r>
              <a:rPr lang="en-US" sz="2400" b="1" dirty="0" err="1">
                <a:solidFill>
                  <a:srgbClr val="0000FF"/>
                </a:solidFill>
                <a:effectLst/>
                <a:latin typeface="Times New Roman" panose="02020603050405020304" pitchFamily="18" charset="0"/>
                <a:ea typeface="Calibri" panose="020F0502020204030204" pitchFamily="34" charset="0"/>
              </a:rPr>
              <a:t>Xác</a:t>
            </a:r>
            <a:r>
              <a:rPr lang="en-US" sz="2400" b="1" dirty="0">
                <a:solidFill>
                  <a:srgbClr val="0000FF"/>
                </a:solidFill>
                <a:effectLst/>
                <a:latin typeface="Times New Roman" panose="02020603050405020304" pitchFamily="18" charset="0"/>
                <a:ea typeface="Calibri" panose="020F0502020204030204" pitchFamily="34" charset="0"/>
              </a:rPr>
              <a:t> </a:t>
            </a:r>
            <a:r>
              <a:rPr lang="en-US" sz="2400" b="1" dirty="0" err="1">
                <a:solidFill>
                  <a:srgbClr val="0000FF"/>
                </a:solidFill>
                <a:effectLst/>
                <a:latin typeface="Times New Roman" panose="02020603050405020304" pitchFamily="18" charset="0"/>
                <a:ea typeface="Calibri" panose="020F0502020204030204" pitchFamily="34" charset="0"/>
              </a:rPr>
              <a:t>định</a:t>
            </a:r>
            <a:r>
              <a:rPr lang="en-US" sz="2400" b="1" dirty="0">
                <a:solidFill>
                  <a:srgbClr val="0000FF"/>
                </a:solidFill>
                <a:effectLst/>
                <a:latin typeface="Times New Roman" panose="02020603050405020304" pitchFamily="18" charset="0"/>
                <a:ea typeface="Calibri" panose="020F0502020204030204" pitchFamily="34" charset="0"/>
              </a:rPr>
              <a:t> </a:t>
            </a:r>
            <a:r>
              <a:rPr lang="en-US" sz="2400" b="1" dirty="0" err="1">
                <a:solidFill>
                  <a:srgbClr val="0000FF"/>
                </a:solidFill>
                <a:effectLst/>
                <a:latin typeface="Times New Roman" panose="02020603050405020304" pitchFamily="18" charset="0"/>
                <a:ea typeface="Calibri" panose="020F0502020204030204" pitchFamily="34" charset="0"/>
              </a:rPr>
              <a:t>vấn</a:t>
            </a:r>
            <a:r>
              <a:rPr lang="en-US" sz="2400" b="1" dirty="0">
                <a:solidFill>
                  <a:srgbClr val="0000FF"/>
                </a:solidFill>
                <a:effectLst/>
                <a:latin typeface="Times New Roman" panose="02020603050405020304" pitchFamily="18" charset="0"/>
                <a:ea typeface="Calibri" panose="020F0502020204030204" pitchFamily="34" charset="0"/>
              </a:rPr>
              <a:t> </a:t>
            </a:r>
            <a:r>
              <a:rPr lang="en-US" sz="2400" b="1" dirty="0" err="1">
                <a:solidFill>
                  <a:srgbClr val="0000FF"/>
                </a:solidFill>
                <a:effectLst/>
                <a:latin typeface="Times New Roman" panose="02020603050405020304" pitchFamily="18" charset="0"/>
                <a:ea typeface="Calibri" panose="020F0502020204030204" pitchFamily="34" charset="0"/>
              </a:rPr>
              <a:t>đề</a:t>
            </a:r>
            <a:r>
              <a:rPr lang="en-US" sz="2400" b="1" dirty="0">
                <a:solidFill>
                  <a:srgbClr val="0000FF"/>
                </a:solidFill>
                <a:effectLst/>
                <a:latin typeface="Times New Roman" panose="02020603050405020304" pitchFamily="18" charset="0"/>
                <a:ea typeface="Calibri" panose="020F0502020204030204" pitchFamily="34" charset="0"/>
              </a:rPr>
              <a:t>/</a:t>
            </a:r>
            <a:r>
              <a:rPr lang="en-US" sz="2400" b="1" dirty="0" err="1">
                <a:solidFill>
                  <a:srgbClr val="0000FF"/>
                </a:solidFill>
                <a:effectLst/>
                <a:latin typeface="Times New Roman" panose="02020603050405020304" pitchFamily="18" charset="0"/>
                <a:ea typeface="Calibri" panose="020F0502020204030204" pitchFamily="34" charset="0"/>
              </a:rPr>
              <a:t>nhiệm</a:t>
            </a:r>
            <a:r>
              <a:rPr lang="en-US" sz="2400" b="1" dirty="0">
                <a:solidFill>
                  <a:srgbClr val="0000FF"/>
                </a:solidFill>
                <a:effectLst/>
                <a:latin typeface="Times New Roman" panose="02020603050405020304" pitchFamily="18" charset="0"/>
                <a:ea typeface="Calibri" panose="020F0502020204030204" pitchFamily="34" charset="0"/>
              </a:rPr>
              <a:t> </a:t>
            </a:r>
            <a:r>
              <a:rPr lang="en-US" sz="2400" b="1" dirty="0" err="1">
                <a:solidFill>
                  <a:srgbClr val="0000FF"/>
                </a:solidFill>
                <a:effectLst/>
                <a:latin typeface="Times New Roman" panose="02020603050405020304" pitchFamily="18" charset="0"/>
                <a:ea typeface="Calibri" panose="020F0502020204030204" pitchFamily="34" charset="0"/>
              </a:rPr>
              <a:t>vụ</a:t>
            </a:r>
            <a:r>
              <a:rPr lang="en-US" sz="2400" b="1" dirty="0">
                <a:solidFill>
                  <a:srgbClr val="0000FF"/>
                </a:solidFill>
                <a:effectLst/>
                <a:latin typeface="Times New Roman" panose="02020603050405020304" pitchFamily="18" charset="0"/>
                <a:ea typeface="Calibri" panose="020F0502020204030204" pitchFamily="34" charset="0"/>
              </a:rPr>
              <a:t> học </a:t>
            </a:r>
            <a:r>
              <a:rPr lang="en-US" sz="2400" b="1" dirty="0" err="1">
                <a:solidFill>
                  <a:srgbClr val="0000FF"/>
                </a:solidFill>
                <a:effectLst/>
                <a:latin typeface="Times New Roman" panose="02020603050405020304" pitchFamily="18" charset="0"/>
                <a:ea typeface="Calibri" panose="020F0502020204030204" pitchFamily="34" charset="0"/>
              </a:rPr>
              <a:t>tập</a:t>
            </a:r>
            <a:r>
              <a:rPr lang="vi-VN" sz="2400" b="1" dirty="0">
                <a:solidFill>
                  <a:srgbClr val="0000FF"/>
                </a:solidFill>
                <a:effectLst/>
                <a:latin typeface="Times New Roman" panose="02020603050405020304" pitchFamily="18" charset="0"/>
                <a:ea typeface="Calibri" panose="020F0502020204030204" pitchFamily="34" charset="0"/>
              </a:rPr>
              <a:t>/Mở đầu</a:t>
            </a:r>
            <a:endParaRPr lang="en-US" sz="2400" dirty="0">
              <a:solidFill>
                <a:srgbClr val="0000FF"/>
              </a:solidFill>
            </a:endParaRPr>
          </a:p>
        </p:txBody>
      </p:sp>
      <p:sp>
        <p:nvSpPr>
          <p:cNvPr id="3" name="Content Placeholder 2">
            <a:extLst>
              <a:ext uri="{FF2B5EF4-FFF2-40B4-BE49-F238E27FC236}">
                <a16:creationId xmlns:a16="http://schemas.microsoft.com/office/drawing/2014/main" id="{95620834-78EE-4F23-A460-95BBF1DBC762}"/>
              </a:ext>
            </a:extLst>
          </p:cNvPr>
          <p:cNvSpPr>
            <a:spLocks noGrp="1"/>
          </p:cNvSpPr>
          <p:nvPr>
            <p:ph idx="1"/>
          </p:nvPr>
        </p:nvSpPr>
        <p:spPr/>
        <p:txBody>
          <a:bodyPr>
            <a:normAutofit/>
          </a:bodyPr>
          <a:lstStyle/>
          <a:p>
            <a:pPr indent="342900" algn="just">
              <a:spcBef>
                <a:spcPts val="600"/>
              </a:spcBef>
              <a:spcAft>
                <a:spcPts val="600"/>
              </a:spcAft>
            </a:pPr>
            <a:r>
              <a:rPr lang="vi-VN" sz="2000" dirty="0">
                <a:solidFill>
                  <a:srgbClr val="000000"/>
                </a:solidFill>
                <a:effectLst/>
                <a:latin typeface="Times New Roman" panose="02020603050405020304" pitchFamily="18" charset="0"/>
                <a:ea typeface="Calibri" panose="020F0502020204030204" pitchFamily="34" charset="0"/>
              </a:rPr>
              <a:t>Mục </a:t>
            </a:r>
            <a:r>
              <a:rPr lang="en-US" sz="2000" dirty="0" err="1">
                <a:solidFill>
                  <a:srgbClr val="000000"/>
                </a:solidFill>
                <a:effectLst/>
                <a:latin typeface="Times New Roman" panose="02020603050405020304" pitchFamily="18" charset="0"/>
                <a:ea typeface="Calibri" panose="020F0502020204030204" pitchFamily="34" charset="0"/>
              </a:rPr>
              <a:t>tiêu</a:t>
            </a:r>
            <a:r>
              <a:rPr lang="vi-VN" sz="2000"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Nêu</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mục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tiêu</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giúp</a:t>
            </a:r>
            <a:r>
              <a:rPr lang="en-US" sz="2000" i="1" dirty="0">
                <a:solidFill>
                  <a:srgbClr val="000000"/>
                </a:solidFill>
                <a:effectLst/>
                <a:latin typeface="Times New Roman" panose="02020603050405020304" pitchFamily="18" charset="0"/>
                <a:ea typeface="Calibri" panose="020F0502020204030204" pitchFamily="34" charset="0"/>
              </a:rPr>
              <a:t> học </a:t>
            </a:r>
            <a:r>
              <a:rPr lang="en-US" sz="2000" i="1" dirty="0" err="1">
                <a:solidFill>
                  <a:srgbClr val="000000"/>
                </a:solidFill>
                <a:effectLst/>
                <a:latin typeface="Times New Roman" panose="02020603050405020304" pitchFamily="18" charset="0"/>
                <a:ea typeface="Calibri" panose="020F0502020204030204" pitchFamily="34" charset="0"/>
              </a:rPr>
              <a:t>sinh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xác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định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được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vấn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đề</a:t>
            </a:r>
            <a:r>
              <a:rPr lang="en-US" sz="2000" i="1" dirty="0">
                <a:solidFill>
                  <a:srgbClr val="000000"/>
                </a:solidFill>
                <a:effectLst/>
                <a:latin typeface="Times New Roman" panose="02020603050405020304" pitchFamily="18" charset="0"/>
                <a:ea typeface="Calibri" panose="020F0502020204030204" pitchFamily="34" charset="0"/>
              </a:rPr>
              <a:t>/</a:t>
            </a:r>
            <a:r>
              <a:rPr lang="en-US" sz="2000" i="1" dirty="0" err="1">
                <a:solidFill>
                  <a:srgbClr val="000000"/>
                </a:solidFill>
                <a:effectLst/>
                <a:latin typeface="Times New Roman" panose="02020603050405020304" pitchFamily="18" charset="0"/>
                <a:ea typeface="Calibri" panose="020F0502020204030204" pitchFamily="34" charset="0"/>
              </a:rPr>
              <a:t>nhiệm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vụ</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cụ</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thể</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cần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giải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quyết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trong</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bài</a:t>
            </a:r>
            <a:r>
              <a:rPr lang="en-US" sz="2000" i="1" dirty="0">
                <a:solidFill>
                  <a:srgbClr val="000000"/>
                </a:solidFill>
                <a:effectLst/>
                <a:latin typeface="Times New Roman" panose="02020603050405020304" pitchFamily="18" charset="0"/>
                <a:ea typeface="Calibri" panose="020F0502020204030204" pitchFamily="34" charset="0"/>
              </a:rPr>
              <a:t> học </a:t>
            </a:r>
            <a:r>
              <a:rPr lang="en-US" sz="2000" i="1" dirty="0" err="1">
                <a:solidFill>
                  <a:srgbClr val="000000"/>
                </a:solidFill>
                <a:effectLst/>
                <a:latin typeface="Times New Roman" panose="02020603050405020304" pitchFamily="18" charset="0"/>
                <a:ea typeface="Calibri" panose="020F0502020204030204" pitchFamily="34" charset="0"/>
              </a:rPr>
              <a:t>hoặc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xác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định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rõ</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cách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thức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giải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quyết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vấn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đề</a:t>
            </a:r>
            <a:r>
              <a:rPr lang="en-US" sz="2000" i="1" dirty="0">
                <a:solidFill>
                  <a:srgbClr val="000000"/>
                </a:solidFill>
                <a:effectLst/>
                <a:latin typeface="Times New Roman" panose="02020603050405020304" pitchFamily="18" charset="0"/>
                <a:ea typeface="Calibri" panose="020F0502020204030204" pitchFamily="34" charset="0"/>
              </a:rPr>
              <a:t>/</a:t>
            </a:r>
            <a:r>
              <a:rPr lang="en-US" sz="2000" i="1" dirty="0" err="1">
                <a:solidFill>
                  <a:srgbClr val="000000"/>
                </a:solidFill>
                <a:effectLst/>
                <a:latin typeface="Times New Roman" panose="02020603050405020304" pitchFamily="18" charset="0"/>
                <a:ea typeface="Calibri" panose="020F0502020204030204" pitchFamily="34" charset="0"/>
              </a:rPr>
              <a:t>thực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hiện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vụ</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trong</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các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hoạt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động</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tiếp</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theo</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của</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bài</a:t>
            </a:r>
            <a:r>
              <a:rPr lang="en-US" sz="2000" i="1" dirty="0">
                <a:solidFill>
                  <a:srgbClr val="000000"/>
                </a:solidFill>
                <a:effectLst/>
                <a:latin typeface="Times New Roman" panose="02020603050405020304" pitchFamily="18" charset="0"/>
                <a:ea typeface="Calibri" panose="020F0502020204030204" pitchFamily="34" charset="0"/>
              </a:rPr>
              <a:t> học.</a:t>
            </a:r>
            <a:endParaRPr lang="en-US" sz="2000"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en-US" sz="2000" dirty="0" err="1">
                <a:solidFill>
                  <a:srgbClr val="000000"/>
                </a:solidFill>
                <a:effectLst/>
                <a:latin typeface="Times New Roman" panose="02020603050405020304" pitchFamily="18" charset="0"/>
                <a:ea typeface="Calibri" panose="020F0502020204030204" pitchFamily="34" charset="0"/>
              </a:rPr>
              <a:t>Nội</a:t>
            </a:r>
            <a:r>
              <a:rPr lang="en-US" sz="2000" dirty="0">
                <a:solidFill>
                  <a:srgbClr val="000000"/>
                </a:solidFill>
                <a:effectLst/>
                <a:latin typeface="Times New Roman" panose="02020603050405020304" pitchFamily="18" charset="0"/>
                <a:ea typeface="Calibri" panose="020F0502020204030204" pitchFamily="34" charset="0"/>
              </a:rPr>
              <a:t> dung: </a:t>
            </a:r>
            <a:r>
              <a:rPr lang="en-US" sz="2000" i="1" dirty="0" err="1">
                <a:solidFill>
                  <a:srgbClr val="000000"/>
                </a:solidFill>
                <a:effectLst/>
                <a:latin typeface="Times New Roman" panose="02020603050405020304" pitchFamily="18" charset="0"/>
                <a:ea typeface="Calibri" panose="020F0502020204030204" pitchFamily="34" charset="0"/>
              </a:rPr>
              <a:t>Nêu</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rõ</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nội</a:t>
            </a:r>
            <a:r>
              <a:rPr lang="en-US" sz="2000" i="1" dirty="0">
                <a:solidFill>
                  <a:srgbClr val="000000"/>
                </a:solidFill>
                <a:effectLst/>
                <a:latin typeface="Times New Roman" panose="02020603050405020304" pitchFamily="18" charset="0"/>
                <a:ea typeface="Calibri" panose="020F0502020204030204" pitchFamily="34" charset="0"/>
              </a:rPr>
              <a:t> dung </a:t>
            </a:r>
            <a:r>
              <a:rPr lang="en-US" sz="2000" i="1" dirty="0" err="1">
                <a:solidFill>
                  <a:srgbClr val="000000"/>
                </a:solidFill>
                <a:effectLst/>
                <a:latin typeface="Times New Roman" panose="02020603050405020304" pitchFamily="18" charset="0"/>
                <a:ea typeface="Calibri" panose="020F0502020204030204" pitchFamily="34" charset="0"/>
              </a:rPr>
              <a:t>yêu</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cầu</a:t>
            </a:r>
            <a:r>
              <a:rPr lang="en-US" sz="2000" i="1" dirty="0">
                <a:solidFill>
                  <a:srgbClr val="000000"/>
                </a:solidFill>
                <a:effectLst/>
                <a:latin typeface="Times New Roman" panose="02020603050405020304" pitchFamily="18" charset="0"/>
                <a:ea typeface="Calibri" panose="020F0502020204030204" pitchFamily="34" charset="0"/>
              </a:rPr>
              <a:t>/</a:t>
            </a:r>
            <a:r>
              <a:rPr lang="en-US" sz="2000" i="1" dirty="0" err="1">
                <a:solidFill>
                  <a:srgbClr val="000000"/>
                </a:solidFill>
                <a:effectLst/>
                <a:latin typeface="Times New Roman" panose="02020603050405020304" pitchFamily="18" charset="0"/>
                <a:ea typeface="Calibri" panose="020F0502020204030204" pitchFamily="34" charset="0"/>
              </a:rPr>
              <a:t>nhiệm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vụ</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cụ</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thể</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mà</a:t>
            </a:r>
            <a:r>
              <a:rPr lang="en-US" sz="2000" i="1" dirty="0">
                <a:solidFill>
                  <a:srgbClr val="000000"/>
                </a:solidFill>
                <a:effectLst/>
                <a:latin typeface="Times New Roman" panose="02020603050405020304" pitchFamily="18" charset="0"/>
                <a:ea typeface="Calibri" panose="020F0502020204030204" pitchFamily="34" charset="0"/>
              </a:rPr>
              <a:t> học </a:t>
            </a:r>
            <a:r>
              <a:rPr lang="en-US" sz="2000" i="1" dirty="0" err="1">
                <a:solidFill>
                  <a:srgbClr val="000000"/>
                </a:solidFill>
                <a:effectLst/>
                <a:latin typeface="Times New Roman" panose="02020603050405020304" pitchFamily="18" charset="0"/>
                <a:ea typeface="Calibri" panose="020F0502020204030204" pitchFamily="34" charset="0"/>
              </a:rPr>
              <a:t>sinh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phải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thực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hiện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xử</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lí</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tình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huống</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câu</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hỏi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bài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tập</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thí</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nghiệm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thực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hành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để</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xác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định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vấn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đề</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cần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giải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quyết</a:t>
            </a:r>
            <a:r>
              <a:rPr lang="en-US" sz="2000" i="1" dirty="0">
                <a:solidFill>
                  <a:srgbClr val="000000"/>
                </a:solidFill>
                <a:effectLst/>
                <a:latin typeface="Times New Roman" panose="02020603050405020304" pitchFamily="18" charset="0"/>
                <a:ea typeface="Calibri" panose="020F0502020204030204" pitchFamily="34" charset="0"/>
              </a:rPr>
              <a:t>/</a:t>
            </a:r>
            <a:r>
              <a:rPr lang="en-US" sz="2000" i="1" dirty="0" err="1">
                <a:solidFill>
                  <a:srgbClr val="000000"/>
                </a:solidFill>
                <a:effectLst/>
                <a:latin typeface="Times New Roman" panose="02020603050405020304" pitchFamily="18" charset="0"/>
                <a:ea typeface="Calibri" panose="020F0502020204030204" pitchFamily="34" charset="0"/>
              </a:rPr>
              <a:t>nhiệm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vụ</a:t>
            </a:r>
            <a:r>
              <a:rPr lang="en-US" sz="2000" i="1" dirty="0">
                <a:solidFill>
                  <a:srgbClr val="000000"/>
                </a:solidFill>
                <a:effectLst/>
                <a:latin typeface="Times New Roman" panose="02020603050405020304" pitchFamily="18" charset="0"/>
                <a:ea typeface="Calibri" panose="020F0502020204030204" pitchFamily="34" charset="0"/>
              </a:rPr>
              <a:t> học </a:t>
            </a:r>
            <a:r>
              <a:rPr lang="en-US" sz="2000" i="1" dirty="0" err="1">
                <a:solidFill>
                  <a:srgbClr val="000000"/>
                </a:solidFill>
                <a:effectLst/>
                <a:latin typeface="Times New Roman" panose="02020603050405020304" pitchFamily="18" charset="0"/>
                <a:ea typeface="Calibri" panose="020F0502020204030204" pitchFamily="34" charset="0"/>
              </a:rPr>
              <a:t>tập</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cần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thực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hiện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và</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đề</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xuất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giải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pháp</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giải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quyết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vấn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đề</a:t>
            </a:r>
            <a:r>
              <a:rPr lang="en-US" sz="2000" i="1" dirty="0">
                <a:solidFill>
                  <a:srgbClr val="000000"/>
                </a:solidFill>
                <a:effectLst/>
                <a:latin typeface="Times New Roman" panose="02020603050405020304" pitchFamily="18" charset="0"/>
                <a:ea typeface="Calibri" panose="020F0502020204030204" pitchFamily="34" charset="0"/>
              </a:rPr>
              <a:t>/</a:t>
            </a:r>
            <a:r>
              <a:rPr lang="en-US" sz="2000" i="1" dirty="0" err="1">
                <a:solidFill>
                  <a:srgbClr val="000000"/>
                </a:solidFill>
                <a:effectLst/>
                <a:latin typeface="Times New Roman" panose="02020603050405020304" pitchFamily="18" charset="0"/>
                <a:ea typeface="Calibri" panose="020F0502020204030204" pitchFamily="34" charset="0"/>
              </a:rPr>
              <a:t>cách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thức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thực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hiện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vụ</a:t>
            </a:r>
            <a:r>
              <a:rPr lang="en-US" sz="2000" i="1" dirty="0">
                <a:solidFill>
                  <a:srgbClr val="000000"/>
                </a:solidFill>
                <a:effectLst/>
                <a:latin typeface="Times New Roman" panose="02020603050405020304" pitchFamily="18" charset="0"/>
                <a:ea typeface="Calibri" panose="020F0502020204030204" pitchFamily="34" charset="0"/>
              </a:rPr>
              <a:t>.</a:t>
            </a:r>
            <a:endParaRPr lang="en-US" sz="2000"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vi-VN" sz="2000" dirty="0">
                <a:solidFill>
                  <a:srgbClr val="000000"/>
                </a:solidFill>
                <a:effectLst/>
                <a:latin typeface="Times New Roman" panose="02020603050405020304" pitchFamily="18" charset="0"/>
                <a:ea typeface="Calibri" panose="020F0502020204030204" pitchFamily="34" charset="0"/>
              </a:rPr>
              <a:t>Sản phẩm</a:t>
            </a:r>
            <a:r>
              <a:rPr lang="en-US" sz="2000"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Trình</a:t>
            </a:r>
            <a:r>
              <a:rPr lang="vi-VN" sz="2000" i="1" dirty="0">
                <a:solidFill>
                  <a:srgbClr val="000000"/>
                </a:solidFill>
                <a:effectLst/>
                <a:latin typeface="Times New Roman" panose="02020603050405020304" pitchFamily="18" charset="0"/>
                <a:ea typeface="Calibri" panose="020F0502020204030204" pitchFamily="34" charset="0"/>
              </a:rPr>
              <a:t> bày cụ thể</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yêu</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cầu</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về</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nội</a:t>
            </a:r>
            <a:r>
              <a:rPr lang="en-US" sz="2000" i="1" dirty="0">
                <a:solidFill>
                  <a:srgbClr val="000000"/>
                </a:solidFill>
                <a:effectLst/>
                <a:latin typeface="Times New Roman" panose="02020603050405020304" pitchFamily="18" charset="0"/>
                <a:ea typeface="Calibri" panose="020F0502020204030204" pitchFamily="34" charset="0"/>
              </a:rPr>
              <a:t> dung </a:t>
            </a:r>
            <a:r>
              <a:rPr lang="en-US" sz="2000" i="1" dirty="0" err="1">
                <a:solidFill>
                  <a:srgbClr val="000000"/>
                </a:solidFill>
                <a:effectLst/>
                <a:latin typeface="Times New Roman" panose="02020603050405020304" pitchFamily="18" charset="0"/>
                <a:ea typeface="Calibri" panose="020F0502020204030204" pitchFamily="34" charset="0"/>
              </a:rPr>
              <a:t>và</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hình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thức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của</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sản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phẩm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hoạt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động</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theo</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nội</a:t>
            </a:r>
            <a:r>
              <a:rPr lang="en-US" sz="2000" i="1" dirty="0">
                <a:solidFill>
                  <a:srgbClr val="000000"/>
                </a:solidFill>
                <a:effectLst/>
                <a:latin typeface="Times New Roman" panose="02020603050405020304" pitchFamily="18" charset="0"/>
                <a:ea typeface="Calibri" panose="020F0502020204030204" pitchFamily="34" charset="0"/>
              </a:rPr>
              <a:t> dung </a:t>
            </a:r>
            <a:r>
              <a:rPr lang="en-US" sz="2000" i="1" dirty="0" err="1">
                <a:solidFill>
                  <a:srgbClr val="000000"/>
                </a:solidFill>
                <a:effectLst/>
                <a:latin typeface="Times New Roman" panose="02020603050405020304" pitchFamily="18" charset="0"/>
                <a:ea typeface="Calibri" panose="020F0502020204030204" pitchFamily="34" charset="0"/>
              </a:rPr>
              <a:t>yêu</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cầu</a:t>
            </a:r>
            <a:r>
              <a:rPr lang="en-US" sz="2000" i="1" dirty="0">
                <a:solidFill>
                  <a:srgbClr val="000000"/>
                </a:solidFill>
                <a:effectLst/>
                <a:latin typeface="Times New Roman" panose="02020603050405020304" pitchFamily="18" charset="0"/>
                <a:ea typeface="Calibri" panose="020F0502020204030204" pitchFamily="34" charset="0"/>
              </a:rPr>
              <a:t>/</a:t>
            </a:r>
            <a:r>
              <a:rPr lang="en-US" sz="2000" i="1" dirty="0" err="1">
                <a:solidFill>
                  <a:srgbClr val="000000"/>
                </a:solidFill>
                <a:effectLst/>
                <a:latin typeface="Times New Roman" panose="02020603050405020304" pitchFamily="18" charset="0"/>
                <a:ea typeface="Calibri" panose="020F0502020204030204" pitchFamily="34" charset="0"/>
              </a:rPr>
              <a:t>nhiệm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vụ</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mà</a:t>
            </a:r>
            <a:r>
              <a:rPr lang="en-US" sz="2000" i="1" dirty="0">
                <a:solidFill>
                  <a:srgbClr val="000000"/>
                </a:solidFill>
                <a:effectLst/>
                <a:latin typeface="Times New Roman" panose="02020603050405020304" pitchFamily="18" charset="0"/>
                <a:ea typeface="Calibri" panose="020F0502020204030204" pitchFamily="34" charset="0"/>
              </a:rPr>
              <a:t> học </a:t>
            </a:r>
            <a:r>
              <a:rPr lang="en-US" sz="2000" i="1" dirty="0" err="1">
                <a:solidFill>
                  <a:srgbClr val="000000"/>
                </a:solidFill>
                <a:effectLst/>
                <a:latin typeface="Times New Roman" panose="02020603050405020304" pitchFamily="18" charset="0"/>
                <a:ea typeface="Calibri" panose="020F0502020204030204" pitchFamily="34" charset="0"/>
              </a:rPr>
              <a:t>sinh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phải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hoàn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thành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kết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quả</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xử</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lí</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tình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huống</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đáp</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án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của</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câu</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hỏi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bài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tập</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kết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quả</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thí</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nghiệm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thực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hành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trình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bày</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mô</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tả</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được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vấn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đề</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cần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giải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quyết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hoặc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vụ</a:t>
            </a:r>
            <a:r>
              <a:rPr lang="en-US" sz="2000" i="1" dirty="0">
                <a:solidFill>
                  <a:srgbClr val="000000"/>
                </a:solidFill>
                <a:effectLst/>
                <a:latin typeface="Times New Roman" panose="02020603050405020304" pitchFamily="18" charset="0"/>
                <a:ea typeface="Calibri" panose="020F0502020204030204" pitchFamily="34" charset="0"/>
              </a:rPr>
              <a:t> học </a:t>
            </a:r>
            <a:r>
              <a:rPr lang="en-US" sz="2000" i="1" dirty="0" err="1">
                <a:solidFill>
                  <a:srgbClr val="000000"/>
                </a:solidFill>
                <a:effectLst/>
                <a:latin typeface="Times New Roman" panose="02020603050405020304" pitchFamily="18" charset="0"/>
                <a:ea typeface="Calibri" panose="020F0502020204030204" pitchFamily="34" charset="0"/>
              </a:rPr>
              <a:t>tập</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phải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thực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hiện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tiếp</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theo</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và</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đề</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xuất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giải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pháp</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thực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hiện</a:t>
            </a:r>
            <a:r>
              <a:rPr lang="en-US" sz="2000" i="1" dirty="0">
                <a:solidFill>
                  <a:srgbClr val="000000"/>
                </a:solidFill>
                <a:effectLst/>
                <a:latin typeface="Times New Roman" panose="02020603050405020304" pitchFamily="18" charset="0"/>
                <a:ea typeface="Calibri" panose="020F0502020204030204" pitchFamily="34" charset="0"/>
              </a:rPr>
              <a:t>.</a:t>
            </a:r>
            <a:endParaRPr lang="en-US" sz="2000"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en-US" sz="2000" dirty="0" err="1">
                <a:solidFill>
                  <a:srgbClr val="000000"/>
                </a:solidFill>
                <a:effectLst/>
                <a:latin typeface="Times New Roman" panose="02020603050405020304" pitchFamily="18" charset="0"/>
                <a:ea typeface="Calibri" panose="020F0502020204030204" pitchFamily="34" charset="0"/>
              </a:rPr>
              <a:t>Tổ</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chức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thực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hiện</a:t>
            </a:r>
            <a:r>
              <a:rPr lang="en-US" sz="2000"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Trình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bày</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cụ</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thể</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các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bước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tổ</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chức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hoạt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động</a:t>
            </a:r>
            <a:r>
              <a:rPr lang="en-US" sz="2000" i="1" dirty="0">
                <a:solidFill>
                  <a:srgbClr val="000000"/>
                </a:solidFill>
                <a:effectLst/>
                <a:latin typeface="Times New Roman" panose="02020603050405020304" pitchFamily="18" charset="0"/>
                <a:ea typeface="Calibri" panose="020F0502020204030204" pitchFamily="34" charset="0"/>
              </a:rPr>
              <a:t> học </a:t>
            </a:r>
            <a:r>
              <a:rPr lang="en-US" sz="2000" i="1" dirty="0" err="1">
                <a:solidFill>
                  <a:srgbClr val="000000"/>
                </a:solidFill>
                <a:effectLst/>
                <a:latin typeface="Times New Roman" panose="02020603050405020304" pitchFamily="18" charset="0"/>
                <a:ea typeface="Calibri" panose="020F0502020204030204" pitchFamily="34" charset="0"/>
              </a:rPr>
              <a:t>cho</a:t>
            </a:r>
            <a:r>
              <a:rPr lang="en-US" sz="2000" i="1" dirty="0">
                <a:solidFill>
                  <a:srgbClr val="000000"/>
                </a:solidFill>
                <a:effectLst/>
                <a:latin typeface="Times New Roman" panose="02020603050405020304" pitchFamily="18" charset="0"/>
                <a:ea typeface="Calibri" panose="020F0502020204030204" pitchFamily="34" charset="0"/>
              </a:rPr>
              <a:t> học </a:t>
            </a:r>
            <a:r>
              <a:rPr lang="en-US" sz="2000" i="1" dirty="0" err="1">
                <a:solidFill>
                  <a:srgbClr val="000000"/>
                </a:solidFill>
                <a:effectLst/>
                <a:latin typeface="Times New Roman" panose="02020603050405020304" pitchFamily="18" charset="0"/>
                <a:ea typeface="Calibri" panose="020F0502020204030204" pitchFamily="34" charset="0"/>
              </a:rPr>
              <a:t>sinh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từ</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chuyển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giao</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vụ</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theo</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dõi</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hướng</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dẫn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kiểm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tra</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đánh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giá</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quá</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trình</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và</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kết</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quả</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thực</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hiện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nhiệm</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vụ</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thông</a:t>
            </a:r>
            <a:r>
              <a:rPr lang="en-US" sz="2000" i="1" dirty="0">
                <a:solidFill>
                  <a:srgbClr val="000000"/>
                </a:solidFill>
                <a:effectLst/>
                <a:latin typeface="Times New Roman" panose="02020603050405020304" pitchFamily="18" charset="0"/>
                <a:ea typeface="Calibri" panose="020F0502020204030204" pitchFamily="34" charset="0"/>
              </a:rPr>
              <a:t> qua </a:t>
            </a:r>
            <a:r>
              <a:rPr lang="en-US" sz="2000" i="1" dirty="0" err="1">
                <a:solidFill>
                  <a:srgbClr val="000000"/>
                </a:solidFill>
                <a:effectLst/>
                <a:latin typeface="Times New Roman" panose="02020603050405020304" pitchFamily="18" charset="0"/>
                <a:ea typeface="Calibri" panose="020F0502020204030204" pitchFamily="34" charset="0"/>
              </a:rPr>
              <a:t>sản</a:t>
            </a:r>
            <a:r>
              <a:rPr lang="en-US" sz="2000" i="1" dirty="0">
                <a:solidFill>
                  <a:srgbClr val="000000"/>
                </a:solidFill>
                <a:effectLst/>
                <a:latin typeface="Times New Roman" panose="02020603050405020304" pitchFamily="18" charset="0"/>
                <a:ea typeface="Calibri" panose="020F0502020204030204" pitchFamily="34" charset="0"/>
              </a:rPr>
              <a:t> </a:t>
            </a:r>
            <a:r>
              <a:rPr lang="en-US" sz="2000" i="1" dirty="0" err="1">
                <a:solidFill>
                  <a:srgbClr val="000000"/>
                </a:solidFill>
                <a:effectLst/>
                <a:latin typeface="Times New Roman" panose="02020603050405020304" pitchFamily="18" charset="0"/>
                <a:ea typeface="Calibri" panose="020F0502020204030204" pitchFamily="34" charset="0"/>
              </a:rPr>
              <a:t>phẩm</a:t>
            </a:r>
            <a:r>
              <a:rPr lang="en-US" sz="2000" i="1" dirty="0">
                <a:solidFill>
                  <a:srgbClr val="000000"/>
                </a:solidFill>
                <a:effectLst/>
                <a:latin typeface="Times New Roman" panose="02020603050405020304" pitchFamily="18" charset="0"/>
                <a:ea typeface="Calibri" panose="020F0502020204030204" pitchFamily="34" charset="0"/>
              </a:rPr>
              <a:t> học </a:t>
            </a:r>
            <a:r>
              <a:rPr lang="en-US" sz="2000" i="1" dirty="0" err="1">
                <a:solidFill>
                  <a:srgbClr val="000000"/>
                </a:solidFill>
                <a:effectLst/>
                <a:latin typeface="Times New Roman" panose="02020603050405020304" pitchFamily="18" charset="0"/>
                <a:ea typeface="Calibri" panose="020F0502020204030204" pitchFamily="34" charset="0"/>
              </a:rPr>
              <a:t>tập</a:t>
            </a:r>
            <a:r>
              <a:rPr lang="en-US" sz="2000" i="1" dirty="0">
                <a:solidFill>
                  <a:srgbClr val="000000"/>
                </a:solidFill>
                <a:effectLst/>
                <a:latin typeface="Times New Roman" panose="02020603050405020304" pitchFamily="18" charset="0"/>
                <a:ea typeface="Calibri" panose="020F0502020204030204" pitchFamily="34" charset="0"/>
              </a:rPr>
              <a:t>.</a:t>
            </a:r>
            <a:endParaRPr lang="en-US" sz="20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334447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25C4-4783-4C34-A057-246769283B57}"/>
              </a:ext>
            </a:extLst>
          </p:cNvPr>
          <p:cNvSpPr>
            <a:spLocks noGrp="1"/>
          </p:cNvSpPr>
          <p:nvPr>
            <p:ph type="title"/>
          </p:nvPr>
        </p:nvSpPr>
        <p:spPr/>
        <p:txBody>
          <a:bodyPr>
            <a:normAutofit/>
          </a:bodyPr>
          <a:lstStyle/>
          <a:p>
            <a:pPr algn="ctr"/>
            <a:r>
              <a:rPr lang="vi-VN" sz="2000" b="1" dirty="0">
                <a:solidFill>
                  <a:srgbClr val="0000FF"/>
                </a:solidFill>
                <a:effectLst/>
                <a:latin typeface="Times New Roman" panose="02020603050405020304" pitchFamily="18" charset="0"/>
                <a:ea typeface="Calibri" panose="020F0502020204030204" pitchFamily="34" charset="0"/>
              </a:rPr>
              <a:t>2. Hoạt động 2: Hình thành kiến thức mới</a:t>
            </a:r>
            <a:r>
              <a:rPr lang="en-US" sz="2000" b="1" dirty="0">
                <a:solidFill>
                  <a:srgbClr val="0000FF"/>
                </a:solidFill>
                <a:effectLst/>
                <a:latin typeface="Times New Roman" panose="02020603050405020304" pitchFamily="18" charset="0"/>
                <a:ea typeface="Calibri" panose="020F0502020204030204" pitchFamily="34" charset="0"/>
              </a:rPr>
              <a:t>/</a:t>
            </a:r>
            <a:r>
              <a:rPr lang="en-US" sz="2000" b="1" dirty="0" err="1">
                <a:solidFill>
                  <a:srgbClr val="0000FF"/>
                </a:solidFill>
                <a:effectLst/>
                <a:latin typeface="Times New Roman" panose="02020603050405020304" pitchFamily="18" charset="0"/>
                <a:ea typeface="Calibri" panose="020F0502020204030204" pitchFamily="34" charset="0"/>
              </a:rPr>
              <a:t>giải</a:t>
            </a:r>
            <a:r>
              <a:rPr lang="en-US" sz="2000" b="1" dirty="0">
                <a:solidFill>
                  <a:srgbClr val="0000FF"/>
                </a:solidFill>
                <a:effectLst/>
                <a:latin typeface="Times New Roman" panose="02020603050405020304" pitchFamily="18" charset="0"/>
                <a:ea typeface="Calibri" panose="020F0502020204030204" pitchFamily="34" charset="0"/>
              </a:rPr>
              <a:t> </a:t>
            </a:r>
            <a:r>
              <a:rPr lang="en-US" sz="2000" b="1" dirty="0" err="1">
                <a:solidFill>
                  <a:srgbClr val="0000FF"/>
                </a:solidFill>
                <a:effectLst/>
                <a:latin typeface="Times New Roman" panose="02020603050405020304" pitchFamily="18" charset="0"/>
                <a:ea typeface="Calibri" panose="020F0502020204030204" pitchFamily="34" charset="0"/>
              </a:rPr>
              <a:t>quyết</a:t>
            </a:r>
            <a:r>
              <a:rPr lang="en-US" sz="2000" b="1" dirty="0">
                <a:solidFill>
                  <a:srgbClr val="0000FF"/>
                </a:solidFill>
                <a:effectLst/>
                <a:latin typeface="Times New Roman" panose="02020603050405020304" pitchFamily="18" charset="0"/>
                <a:ea typeface="Calibri" panose="020F0502020204030204" pitchFamily="34" charset="0"/>
              </a:rPr>
              <a:t> </a:t>
            </a:r>
            <a:r>
              <a:rPr lang="en-US" sz="2000" b="1" dirty="0" err="1">
                <a:solidFill>
                  <a:srgbClr val="0000FF"/>
                </a:solidFill>
                <a:effectLst/>
                <a:latin typeface="Times New Roman" panose="02020603050405020304" pitchFamily="18" charset="0"/>
                <a:ea typeface="Calibri" panose="020F0502020204030204" pitchFamily="34" charset="0"/>
              </a:rPr>
              <a:t>vấn</a:t>
            </a:r>
            <a:r>
              <a:rPr lang="en-US" sz="2000" b="1" dirty="0">
                <a:solidFill>
                  <a:srgbClr val="0000FF"/>
                </a:solidFill>
                <a:effectLst/>
                <a:latin typeface="Times New Roman" panose="02020603050405020304" pitchFamily="18" charset="0"/>
                <a:ea typeface="Calibri" panose="020F0502020204030204" pitchFamily="34" charset="0"/>
              </a:rPr>
              <a:t> </a:t>
            </a:r>
            <a:r>
              <a:rPr lang="en-US" sz="2000" b="1" dirty="0" err="1">
                <a:solidFill>
                  <a:srgbClr val="0000FF"/>
                </a:solidFill>
                <a:effectLst/>
                <a:latin typeface="Times New Roman" panose="02020603050405020304" pitchFamily="18" charset="0"/>
                <a:ea typeface="Calibri" panose="020F0502020204030204" pitchFamily="34" charset="0"/>
              </a:rPr>
              <a:t>đề</a:t>
            </a:r>
            <a:r>
              <a:rPr lang="en-US" sz="2000" b="1" dirty="0">
                <a:solidFill>
                  <a:srgbClr val="0000FF"/>
                </a:solidFill>
                <a:effectLst/>
                <a:latin typeface="Times New Roman" panose="02020603050405020304" pitchFamily="18" charset="0"/>
                <a:ea typeface="Calibri" panose="020F0502020204030204" pitchFamily="34" charset="0"/>
              </a:rPr>
              <a:t>/</a:t>
            </a:r>
            <a:br>
              <a:rPr lang="en-US" sz="2000" b="1" dirty="0">
                <a:solidFill>
                  <a:srgbClr val="0000FF"/>
                </a:solidFill>
                <a:effectLst/>
                <a:latin typeface="Times New Roman" panose="02020603050405020304" pitchFamily="18" charset="0"/>
                <a:ea typeface="Calibri" panose="020F0502020204030204" pitchFamily="34" charset="0"/>
              </a:rPr>
            </a:br>
            <a:r>
              <a:rPr lang="vi-VN" sz="2000" b="1" dirty="0">
                <a:solidFill>
                  <a:srgbClr val="0000FF"/>
                </a:solidFill>
                <a:effectLst/>
                <a:latin typeface="Times New Roman" panose="02020603050405020304" pitchFamily="18" charset="0"/>
                <a:ea typeface="Calibri" panose="020F0502020204030204" pitchFamily="34" charset="0"/>
              </a:rPr>
              <a:t>thực thi nhiệm vụ đặt ra từ Hoạt động 1</a:t>
            </a:r>
            <a:endParaRPr lang="en-US" sz="2000" dirty="0">
              <a:solidFill>
                <a:srgbClr val="0000FF"/>
              </a:solidFill>
            </a:endParaRPr>
          </a:p>
        </p:txBody>
      </p:sp>
      <p:sp>
        <p:nvSpPr>
          <p:cNvPr id="3" name="Content Placeholder 2">
            <a:extLst>
              <a:ext uri="{FF2B5EF4-FFF2-40B4-BE49-F238E27FC236}">
                <a16:creationId xmlns:a16="http://schemas.microsoft.com/office/drawing/2014/main" id="{65109DEE-3C55-414F-889B-88F082E5C5E9}"/>
              </a:ext>
            </a:extLst>
          </p:cNvPr>
          <p:cNvSpPr>
            <a:spLocks noGrp="1"/>
          </p:cNvSpPr>
          <p:nvPr>
            <p:ph idx="1"/>
          </p:nvPr>
        </p:nvSpPr>
        <p:spPr/>
        <p:txBody>
          <a:bodyPr>
            <a:normAutofit/>
          </a:bodyPr>
          <a:lstStyle/>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Mục </a:t>
            </a:r>
            <a:r>
              <a:rPr lang="en-US" dirty="0" err="1">
                <a:solidFill>
                  <a:srgbClr val="000000"/>
                </a:solidFill>
                <a:effectLst/>
                <a:latin typeface="Times New Roman" panose="02020603050405020304" pitchFamily="18" charset="0"/>
                <a:ea typeface="Calibri" panose="020F0502020204030204" pitchFamily="34" charset="0"/>
              </a:rPr>
              <a:t>tiêu</a:t>
            </a:r>
            <a:r>
              <a:rPr lang="vi-VN"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mục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tiêu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giúp</a:t>
            </a:r>
            <a:r>
              <a:rPr lang="en-US" i="1" dirty="0">
                <a:solidFill>
                  <a:srgbClr val="000000"/>
                </a:solidFill>
                <a:effectLst/>
                <a:latin typeface="Times New Roman" panose="02020603050405020304" pitchFamily="18" charset="0"/>
                <a:ea typeface="Calibri" panose="020F0502020204030204" pitchFamily="34" charset="0"/>
              </a:rPr>
              <a:t> h</a:t>
            </a:r>
            <a:r>
              <a:rPr lang="vi-VN" i="1" dirty="0">
                <a:solidFill>
                  <a:srgbClr val="000000"/>
                </a:solidFill>
                <a:effectLst/>
                <a:latin typeface="Times New Roman" panose="02020603050405020304" pitchFamily="18" charset="0"/>
                <a:ea typeface="Calibri" panose="020F0502020204030204" pitchFamily="34" charset="0"/>
              </a:rPr>
              <a:t>ọc sinh thực hiện nhiệm vụ</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tập</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để</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chiếm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lĩnh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kiến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thức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mới</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giải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quyết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vấn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đề</a:t>
            </a:r>
            <a:r>
              <a:rPr lang="vi-VN"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hiện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nhiệm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vụ</a:t>
            </a:r>
            <a:r>
              <a:rPr lang="vi-VN" i="1" dirty="0">
                <a:solidFill>
                  <a:srgbClr val="000000"/>
                </a:solidFill>
                <a:effectLst/>
                <a:latin typeface="Times New Roman" panose="02020603050405020304" pitchFamily="18" charset="0"/>
                <a:ea typeface="Calibri" panose="020F0502020204030204" pitchFamily="34" charset="0"/>
              </a:rPr>
              <a:t> đặt ra từ Hoạt động 1</a:t>
            </a:r>
            <a:r>
              <a:rPr lang="en-US" i="1" dirty="0">
                <a:solidFill>
                  <a:srgbClr val="000000"/>
                </a:solidFill>
                <a:effectLst/>
                <a:latin typeface="Times New Roman" panose="02020603050405020304" pitchFamily="18" charset="0"/>
                <a:ea typeface="Calibri" panose="020F0502020204030204" pitchFamily="34" charset="0"/>
              </a:rPr>
              <a:t>.</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en-US" dirty="0" err="1">
                <a:solidFill>
                  <a:srgbClr val="000000"/>
                </a:solidFill>
                <a:effectLst/>
                <a:latin typeface="Times New Roman" panose="02020603050405020304" pitchFamily="18" charset="0"/>
                <a:ea typeface="Calibri" panose="020F0502020204030204" pitchFamily="34" charset="0"/>
              </a:rPr>
              <a:t>Nội</a:t>
            </a:r>
            <a:r>
              <a:rPr lang="en-US" dirty="0">
                <a:solidFill>
                  <a:srgbClr val="000000"/>
                </a:solidFill>
                <a:effectLst/>
                <a:latin typeface="Times New Roman" panose="02020603050405020304" pitchFamily="18" charset="0"/>
                <a:ea typeface="Calibri" panose="020F0502020204030204" pitchFamily="34" charset="0"/>
              </a:rPr>
              <a:t> dung: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rõ</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nội</a:t>
            </a:r>
            <a:r>
              <a:rPr lang="en-US" i="1" dirty="0">
                <a:solidFill>
                  <a:srgbClr val="000000"/>
                </a:solidFill>
                <a:effectLst/>
                <a:latin typeface="Times New Roman" panose="02020603050405020304" pitchFamily="18" charset="0"/>
                <a:ea typeface="Calibri" panose="020F0502020204030204" pitchFamily="34" charset="0"/>
              </a:rPr>
              <a:t> dung </a:t>
            </a:r>
            <a:r>
              <a:rPr lang="en-US" i="1" dirty="0" err="1">
                <a:solidFill>
                  <a:srgbClr val="000000"/>
                </a:solidFill>
                <a:effectLst/>
                <a:latin typeface="Times New Roman" panose="02020603050405020304" pitchFamily="18" charset="0"/>
                <a:ea typeface="Calibri" panose="020F0502020204030204" pitchFamily="34" charset="0"/>
              </a:rPr>
              <a:t>yêu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cầu</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nhiệm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vụ</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cụ</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thể</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của</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sinh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làm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việc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với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sách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giáo</a:t>
            </a:r>
            <a:r>
              <a:rPr lang="en-US" i="1" dirty="0">
                <a:solidFill>
                  <a:srgbClr val="000000"/>
                </a:solidFill>
                <a:effectLst/>
                <a:latin typeface="Times New Roman" panose="02020603050405020304" pitchFamily="18" charset="0"/>
                <a:ea typeface="Calibri" panose="020F0502020204030204" pitchFamily="34" charset="0"/>
              </a:rPr>
              <a:t> khoa, </a:t>
            </a:r>
            <a:r>
              <a:rPr lang="en-US" i="1" dirty="0" err="1">
                <a:solidFill>
                  <a:srgbClr val="000000"/>
                </a:solidFill>
                <a:effectLst/>
                <a:latin typeface="Times New Roman" panose="02020603050405020304" pitchFamily="18" charset="0"/>
                <a:ea typeface="Calibri" panose="020F0502020204030204" pitchFamily="34" charset="0"/>
              </a:rPr>
              <a:t>thiết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bị</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dạy</a:t>
            </a:r>
            <a:r>
              <a:rPr lang="en-US" i="1" dirty="0">
                <a:solidFill>
                  <a:srgbClr val="000000"/>
                </a:solidFill>
                <a:effectLst/>
                <a:latin typeface="Times New Roman" panose="02020603050405020304" pitchFamily="18" charset="0"/>
                <a:ea typeface="Calibri" panose="020F0502020204030204" pitchFamily="34" charset="0"/>
              </a:rPr>
              <a:t> học, học </a:t>
            </a:r>
            <a:r>
              <a:rPr lang="en-US" i="1" dirty="0" err="1">
                <a:solidFill>
                  <a:srgbClr val="000000"/>
                </a:solidFill>
                <a:effectLst/>
                <a:latin typeface="Times New Roman" panose="02020603050405020304" pitchFamily="18" charset="0"/>
                <a:ea typeface="Calibri" panose="020F0502020204030204" pitchFamily="34" charset="0"/>
              </a:rPr>
              <a:t>liệu</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cụ</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thể</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đọc</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xem</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nghe</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nói</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làm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để</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chiếm</a:t>
            </a:r>
            <a:r>
              <a:rPr lang="vi-VN" i="1" dirty="0">
                <a:solidFill>
                  <a:srgbClr val="000000"/>
                </a:solidFill>
                <a:effectLst/>
                <a:latin typeface="Times New Roman" panose="02020603050405020304" pitchFamily="18" charset="0"/>
                <a:ea typeface="Calibri" panose="020F0502020204030204" pitchFamily="34" charset="0"/>
              </a:rPr>
              <a:t> lĩnh</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vận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dụng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kiến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thức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để</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giải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quyết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vấn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đề</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nhiệm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vụ</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tập</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đã</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đặt</a:t>
            </a:r>
            <a:r>
              <a:rPr lang="en-US" i="1" dirty="0">
                <a:solidFill>
                  <a:srgbClr val="000000"/>
                </a:solidFill>
                <a:effectLst/>
                <a:latin typeface="Times New Roman" panose="02020603050405020304" pitchFamily="18" charset="0"/>
                <a:ea typeface="Calibri" panose="020F0502020204030204" pitchFamily="34" charset="0"/>
              </a:rPr>
              <a:t> ra </a:t>
            </a:r>
            <a:r>
              <a:rPr lang="en-US" i="1" dirty="0" err="1">
                <a:solidFill>
                  <a:srgbClr val="000000"/>
                </a:solidFill>
                <a:effectLst/>
                <a:latin typeface="Times New Roman" panose="02020603050405020304" pitchFamily="18" charset="0"/>
                <a:ea typeface="Calibri" panose="020F0502020204030204" pitchFamily="34" charset="0"/>
              </a:rPr>
              <a:t>từ</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Hoạt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động</a:t>
            </a:r>
            <a:r>
              <a:rPr lang="en-US" i="1" dirty="0">
                <a:solidFill>
                  <a:srgbClr val="000000"/>
                </a:solidFill>
                <a:effectLst/>
                <a:latin typeface="Times New Roman" panose="02020603050405020304" pitchFamily="18" charset="0"/>
                <a:ea typeface="Calibri" panose="020F0502020204030204" pitchFamily="34" charset="0"/>
              </a:rPr>
              <a:t> 1.</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vi-VN" dirty="0">
                <a:solidFill>
                  <a:srgbClr val="000000"/>
                </a:solidFill>
                <a:effectLst/>
                <a:latin typeface="Times New Roman" panose="02020603050405020304" pitchFamily="18" charset="0"/>
                <a:ea typeface="Calibri" panose="020F0502020204030204" pitchFamily="34" charset="0"/>
              </a:rPr>
              <a:t>Sản phẩm</a:t>
            </a:r>
            <a:r>
              <a:rPr lang="en-US" dirty="0">
                <a:solidFill>
                  <a:srgbClr val="000000"/>
                </a:solidFill>
                <a:effectLst/>
                <a:latin typeface="Times New Roman" panose="02020603050405020304" pitchFamily="18" charset="0"/>
                <a:ea typeface="Calibri" panose="020F0502020204030204" pitchFamily="34" charset="0"/>
              </a:rPr>
              <a: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Trình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bày</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cụ</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thể</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về</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kiến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thức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mới</a:t>
            </a:r>
            <a:r>
              <a:rPr lang="vi-VN"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kết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quả</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giải</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quyết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vấn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đề</a:t>
            </a:r>
            <a:r>
              <a:rPr lang="en-US" i="1" dirty="0">
                <a:solidFill>
                  <a:srgbClr val="000000"/>
                </a:solidFill>
                <a:effectLst/>
                <a:latin typeface="Times New Roman" panose="02020603050405020304" pitchFamily="18" charset="0"/>
                <a:ea typeface="Calibri" panose="020F0502020204030204" pitchFamily="34" charset="0"/>
              </a:rPr>
              <a:t>/</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hiện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nhiệm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vụ</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tập</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mà</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sinh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cần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viết</a:t>
            </a:r>
            <a:r>
              <a:rPr lang="vi-VN" i="1" dirty="0">
                <a:solidFill>
                  <a:srgbClr val="000000"/>
                </a:solidFill>
                <a:effectLst/>
                <a:latin typeface="Times New Roman" panose="02020603050405020304" pitchFamily="18" charset="0"/>
                <a:ea typeface="Calibri" panose="020F0502020204030204" pitchFamily="34" charset="0"/>
              </a:rPr>
              <a:t> ra</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trình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bày</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được</a:t>
            </a:r>
            <a:r>
              <a:rPr lang="en-US" i="1" dirty="0">
                <a:solidFill>
                  <a:srgbClr val="000000"/>
                </a:solidFill>
                <a:effectLst/>
                <a:latin typeface="Times New Roman" panose="02020603050405020304" pitchFamily="18" charset="0"/>
                <a:ea typeface="Calibri" panose="020F0502020204030204" pitchFamily="34" charset="0"/>
              </a:rPr>
              <a:t>.</a:t>
            </a:r>
            <a:endParaRPr lang="en-US" dirty="0">
              <a:solidFill>
                <a:srgbClr val="000000"/>
              </a:solidFill>
              <a:effectLst/>
              <a:latin typeface="Times New Roman" panose="02020603050405020304" pitchFamily="18" charset="0"/>
              <a:ea typeface="Calibri" panose="020F0502020204030204" pitchFamily="34" charset="0"/>
            </a:endParaRPr>
          </a:p>
          <a:p>
            <a:pPr indent="342900" algn="just">
              <a:spcBef>
                <a:spcPts val="600"/>
              </a:spcBef>
              <a:spcAft>
                <a:spcPts val="600"/>
              </a:spcAft>
            </a:pPr>
            <a:r>
              <a:rPr lang="en-US" dirty="0" err="1">
                <a:solidFill>
                  <a:srgbClr val="000000"/>
                </a:solidFill>
                <a:effectLst/>
                <a:latin typeface="Times New Roman" panose="02020603050405020304" pitchFamily="18" charset="0"/>
                <a:ea typeface="Calibri" panose="020F0502020204030204" pitchFamily="34" charset="0"/>
              </a:rPr>
              <a:t>Tổ</a:t>
            </a:r>
            <a:r>
              <a:rPr lang="en-US" dirty="0">
                <a:solidFill>
                  <a:srgbClr val="000000"/>
                </a:solidFill>
                <a:effectLst/>
                <a:latin typeface="Times New Roman" panose="02020603050405020304" pitchFamily="18" charset="0"/>
                <a:ea typeface="Calibri" panose="020F0502020204030204" pitchFamily="34" charset="0"/>
              </a:rPr>
              <a:t> </a:t>
            </a:r>
            <a:r>
              <a:rPr lang="en-US" dirty="0" err="1">
                <a:solidFill>
                  <a:srgbClr val="000000"/>
                </a:solidFill>
                <a:effectLst/>
                <a:latin typeface="Times New Roman" panose="02020603050405020304" pitchFamily="18" charset="0"/>
                <a:ea typeface="Calibri" panose="020F0502020204030204" pitchFamily="34" charset="0"/>
              </a:rPr>
              <a:t>chức</a:t>
            </a:r>
            <a:r>
              <a:rPr lang="vi-VN" dirty="0">
                <a:solidFill>
                  <a:srgbClr val="000000"/>
                </a:solidFill>
                <a:effectLst/>
                <a:latin typeface="Times New Roman" panose="02020603050405020304" pitchFamily="18" charset="0"/>
                <a:ea typeface="Calibri" panose="020F0502020204030204" pitchFamily="34" charset="0"/>
              </a:rPr>
              <a:t> thực hiện</a:t>
            </a:r>
            <a:r>
              <a:rPr lang="en-US"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Hướng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dẫn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hỗ</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trợ</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kiểm</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tra</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đánh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giá</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quá</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trình</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và</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kết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quả</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thực</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hiện</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hoạt</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động</a:t>
            </a:r>
            <a:r>
              <a:rPr lang="en-US" i="1" dirty="0">
                <a:solidFill>
                  <a:srgbClr val="000000"/>
                </a:solidFill>
                <a:effectLst/>
                <a:latin typeface="Times New Roman" panose="02020603050405020304" pitchFamily="18" charset="0"/>
                <a:ea typeface="Calibri" panose="020F0502020204030204" pitchFamily="34" charset="0"/>
              </a:rPr>
              <a:t> </a:t>
            </a:r>
            <a:r>
              <a:rPr lang="en-US" i="1" dirty="0" err="1">
                <a:solidFill>
                  <a:srgbClr val="000000"/>
                </a:solidFill>
                <a:effectLst/>
                <a:latin typeface="Times New Roman" panose="02020603050405020304" pitchFamily="18" charset="0"/>
                <a:ea typeface="Calibri" panose="020F0502020204030204" pitchFamily="34" charset="0"/>
              </a:rPr>
              <a:t>của</a:t>
            </a:r>
            <a:r>
              <a:rPr lang="en-US" i="1" dirty="0">
                <a:solidFill>
                  <a:srgbClr val="000000"/>
                </a:solidFill>
                <a:effectLst/>
                <a:latin typeface="Times New Roman" panose="02020603050405020304" pitchFamily="18" charset="0"/>
                <a:ea typeface="Calibri" panose="020F0502020204030204" pitchFamily="34" charset="0"/>
              </a:rPr>
              <a:t> học </a:t>
            </a:r>
            <a:r>
              <a:rPr lang="en-US" i="1" dirty="0" err="1">
                <a:solidFill>
                  <a:srgbClr val="000000"/>
                </a:solidFill>
                <a:effectLst/>
                <a:latin typeface="Times New Roman" panose="02020603050405020304" pitchFamily="18" charset="0"/>
                <a:ea typeface="Calibri" panose="020F0502020204030204" pitchFamily="34" charset="0"/>
              </a:rPr>
              <a:t>sinh</a:t>
            </a:r>
            <a:r>
              <a:rPr lang="en-US" i="1" dirty="0">
                <a:solidFill>
                  <a:srgbClr val="000000"/>
                </a:solidFill>
                <a:effectLst/>
                <a:latin typeface="Times New Roman" panose="02020603050405020304" pitchFamily="18" charset="0"/>
                <a:ea typeface="Calibri" panose="020F0502020204030204" pitchFamily="34" charset="0"/>
              </a:rPr>
              <a:t>.</a:t>
            </a:r>
            <a:endParaRPr lang="en-US"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4622165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1777</TotalTime>
  <Words>2710</Words>
  <Application>Microsoft Office PowerPoint</Application>
  <PresentationFormat>Widescreen</PresentationFormat>
  <Paragraphs>82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Century Gothic</vt:lpstr>
      <vt:lpstr>Times New Roman</vt:lpstr>
      <vt:lpstr>Wingdings 3</vt:lpstr>
      <vt:lpstr>Wisp</vt:lpstr>
      <vt:lpstr>XÂY DỰNG VÀ TỔ CHỨC THỰC HIỆN KẾ HOẠCH GIÁO DỤC CỦA NHÀ TRƯỜNG</vt:lpstr>
      <vt:lpstr>MỤC TIÊU CHUNG</vt:lpstr>
      <vt:lpstr>KẾ HOẠCH THỰC HIỆN CHƯƠNG TRÌNH MÔN HỌC</vt:lpstr>
      <vt:lpstr>KẾ HOẠCH GIÁO DỤC CỦA TỔ CHUYÊN MÔN</vt:lpstr>
      <vt:lpstr>KẾ HOẠCH GIÁO DỤC CỦA GIÁO VIÊN VÀ KẾ HOẠCH BÀI DẠY</vt:lpstr>
      <vt:lpstr>KẾ HOẠCH KIỂM TRA, ĐÁNH GIÁ ĐỊNH KÌ </vt:lpstr>
      <vt:lpstr>KHUNG KẾ HOẠCH BÀI DẠY</vt:lpstr>
      <vt:lpstr>1. Hoạt động 1: Xác định vấn đề/nhiệm vụ học tập/Mở đầu</vt:lpstr>
      <vt:lpstr>2. Hoạt động 2: Hình thành kiến thức mới/giải quyết vấn đề/ thực thi nhiệm vụ đặt ra từ Hoạt động 1</vt:lpstr>
      <vt:lpstr>3. Hoạt động 3: Luyện tập</vt:lpstr>
      <vt:lpstr>4. Hoạt động 4: Vận dụng</vt:lpstr>
      <vt:lpstr>Ghi chú: </vt:lpstr>
      <vt:lpstr>Các bước tổ chức thực hiện một hoạt động học</vt:lpstr>
      <vt:lpstr>PowerPoint Presentation</vt:lpstr>
      <vt:lpstr>TRÂN TRỌNG CẢM ƠN nxthanh@moet.gov.vn 0913563341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SINH HOẠT CHUYÊN MÔN DỰA TRÊN PHÂN TÍCH HOẠT ĐỘNG HỌC CỦA HỌC SINH</dc:title>
  <dc:creator>Nguyen Xuan Thanh</dc:creator>
  <cp:lastModifiedBy>Nguyen Xuan Thanh</cp:lastModifiedBy>
  <cp:revision>125</cp:revision>
  <dcterms:created xsi:type="dcterms:W3CDTF">2016-04-02T01:18:48Z</dcterms:created>
  <dcterms:modified xsi:type="dcterms:W3CDTF">2020-12-16T11:28:52Z</dcterms:modified>
</cp:coreProperties>
</file>